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8" r:id="rId2"/>
  </p:sldIdLst>
  <p:sldSz cx="6858000" cy="9906000" type="A4"/>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66FF"/>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612" y="-72"/>
      </p:cViewPr>
      <p:guideLst>
        <p:guide orient="horz" pos="3120"/>
        <p:guide pos="2160"/>
      </p:guideLst>
    </p:cSldViewPr>
  </p:slid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3019C5BF-BC47-4B74-85E7-BF0479CDB6AC}" type="datetimeFigureOut">
              <a:rPr kumimoji="1" lang="ja-JP" altLang="en-US" smtClean="0"/>
              <a:t>2019/4/16</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3537"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30F93D94-2FE2-4DB2-8B12-209316D79DE3}" type="slidenum">
              <a:rPr kumimoji="1" lang="ja-JP" altLang="en-US" smtClean="0"/>
              <a:t>‹#›</a:t>
            </a:fld>
            <a:endParaRPr kumimoji="1" lang="ja-JP" altLang="en-US"/>
          </a:p>
        </p:txBody>
      </p:sp>
    </p:spTree>
    <p:extLst>
      <p:ext uri="{BB962C8B-B14F-4D97-AF65-F5344CB8AC3E}">
        <p14:creationId xmlns:p14="http://schemas.microsoft.com/office/powerpoint/2010/main" val="33893455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0F93D94-2FE2-4DB2-8B12-209316D79DE3}" type="slidenum">
              <a:rPr kumimoji="1" lang="ja-JP" altLang="en-US" smtClean="0"/>
              <a:t>1</a:t>
            </a:fld>
            <a:endParaRPr kumimoji="1" lang="ja-JP" altLang="en-US"/>
          </a:p>
        </p:txBody>
      </p:sp>
    </p:spTree>
    <p:extLst>
      <p:ext uri="{BB962C8B-B14F-4D97-AF65-F5344CB8AC3E}">
        <p14:creationId xmlns:p14="http://schemas.microsoft.com/office/powerpoint/2010/main" val="3757674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4932E41-6929-4131-8D61-95A81187F791}" type="datetimeFigureOut">
              <a:rPr kumimoji="1" lang="ja-JP" altLang="en-US" smtClean="0"/>
              <a:t>2019/4/16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DB589B-DB4A-45DB-9881-1695531733A1}" type="slidenum">
              <a:rPr kumimoji="1" lang="ja-JP" altLang="en-US" smtClean="0"/>
              <a:t>‹#›</a:t>
            </a:fld>
            <a:endParaRPr kumimoji="1" lang="ja-JP" altLang="en-US"/>
          </a:p>
        </p:txBody>
      </p:sp>
    </p:spTree>
    <p:extLst>
      <p:ext uri="{BB962C8B-B14F-4D97-AF65-F5344CB8AC3E}">
        <p14:creationId xmlns:p14="http://schemas.microsoft.com/office/powerpoint/2010/main" val="322241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4932E41-6929-4131-8D61-95A81187F791}" type="datetimeFigureOut">
              <a:rPr kumimoji="1" lang="ja-JP" altLang="en-US" smtClean="0"/>
              <a:t>2019/4/16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DB589B-DB4A-45DB-9881-1695531733A1}" type="slidenum">
              <a:rPr kumimoji="1" lang="ja-JP" altLang="en-US" smtClean="0"/>
              <a:t>‹#›</a:t>
            </a:fld>
            <a:endParaRPr kumimoji="1" lang="ja-JP" altLang="en-US"/>
          </a:p>
        </p:txBody>
      </p:sp>
    </p:spTree>
    <p:extLst>
      <p:ext uri="{BB962C8B-B14F-4D97-AF65-F5344CB8AC3E}">
        <p14:creationId xmlns:p14="http://schemas.microsoft.com/office/powerpoint/2010/main" val="3896914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73264"/>
            <a:ext cx="1157288" cy="1220822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5" y="573264"/>
            <a:ext cx="3357563" cy="1220822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4932E41-6929-4131-8D61-95A81187F791}" type="datetimeFigureOut">
              <a:rPr kumimoji="1" lang="ja-JP" altLang="en-US" smtClean="0"/>
              <a:t>2019/4/16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DB589B-DB4A-45DB-9881-1695531733A1}" type="slidenum">
              <a:rPr kumimoji="1" lang="ja-JP" altLang="en-US" smtClean="0"/>
              <a:t>‹#›</a:t>
            </a:fld>
            <a:endParaRPr kumimoji="1" lang="ja-JP" altLang="en-US"/>
          </a:p>
        </p:txBody>
      </p:sp>
    </p:spTree>
    <p:extLst>
      <p:ext uri="{BB962C8B-B14F-4D97-AF65-F5344CB8AC3E}">
        <p14:creationId xmlns:p14="http://schemas.microsoft.com/office/powerpoint/2010/main" val="124627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4932E41-6929-4131-8D61-95A81187F791}" type="datetimeFigureOut">
              <a:rPr kumimoji="1" lang="ja-JP" altLang="en-US" smtClean="0"/>
              <a:t>2019/4/16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DB589B-DB4A-45DB-9881-1695531733A1}" type="slidenum">
              <a:rPr kumimoji="1" lang="ja-JP" altLang="en-US" smtClean="0"/>
              <a:t>‹#›</a:t>
            </a:fld>
            <a:endParaRPr kumimoji="1" lang="ja-JP" altLang="en-US"/>
          </a:p>
        </p:txBody>
      </p:sp>
    </p:spTree>
    <p:extLst>
      <p:ext uri="{BB962C8B-B14F-4D97-AF65-F5344CB8AC3E}">
        <p14:creationId xmlns:p14="http://schemas.microsoft.com/office/powerpoint/2010/main" val="216363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4932E41-6929-4131-8D61-95A81187F791}" type="datetimeFigureOut">
              <a:rPr kumimoji="1" lang="ja-JP" altLang="en-US" smtClean="0"/>
              <a:t>2019/4/16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DB589B-DB4A-45DB-9881-1695531733A1}" type="slidenum">
              <a:rPr kumimoji="1" lang="ja-JP" altLang="en-US" smtClean="0"/>
              <a:t>‹#›</a:t>
            </a:fld>
            <a:endParaRPr kumimoji="1" lang="ja-JP" altLang="en-US"/>
          </a:p>
        </p:txBody>
      </p:sp>
    </p:spTree>
    <p:extLst>
      <p:ext uri="{BB962C8B-B14F-4D97-AF65-F5344CB8AC3E}">
        <p14:creationId xmlns:p14="http://schemas.microsoft.com/office/powerpoint/2010/main" val="1862061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4932E41-6929-4131-8D61-95A81187F791}" type="datetimeFigureOut">
              <a:rPr kumimoji="1" lang="ja-JP" altLang="en-US" smtClean="0"/>
              <a:t>2019/4/16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6DB589B-DB4A-45DB-9881-1695531733A1}" type="slidenum">
              <a:rPr kumimoji="1" lang="ja-JP" altLang="en-US" smtClean="0"/>
              <a:t>‹#›</a:t>
            </a:fld>
            <a:endParaRPr kumimoji="1" lang="ja-JP" altLang="en-US"/>
          </a:p>
        </p:txBody>
      </p:sp>
    </p:spTree>
    <p:extLst>
      <p:ext uri="{BB962C8B-B14F-4D97-AF65-F5344CB8AC3E}">
        <p14:creationId xmlns:p14="http://schemas.microsoft.com/office/powerpoint/2010/main" val="37651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4932E41-6929-4131-8D61-95A81187F791}" type="datetimeFigureOut">
              <a:rPr kumimoji="1" lang="ja-JP" altLang="en-US" smtClean="0"/>
              <a:t>2019/4/16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6DB589B-DB4A-45DB-9881-1695531733A1}" type="slidenum">
              <a:rPr kumimoji="1" lang="ja-JP" altLang="en-US" smtClean="0"/>
              <a:t>‹#›</a:t>
            </a:fld>
            <a:endParaRPr kumimoji="1" lang="ja-JP" altLang="en-US"/>
          </a:p>
        </p:txBody>
      </p:sp>
    </p:spTree>
    <p:extLst>
      <p:ext uri="{BB962C8B-B14F-4D97-AF65-F5344CB8AC3E}">
        <p14:creationId xmlns:p14="http://schemas.microsoft.com/office/powerpoint/2010/main" val="1507529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4932E41-6929-4131-8D61-95A81187F791}" type="datetimeFigureOut">
              <a:rPr kumimoji="1" lang="ja-JP" altLang="en-US" smtClean="0"/>
              <a:t>2019/4/16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6DB589B-DB4A-45DB-9881-1695531733A1}" type="slidenum">
              <a:rPr kumimoji="1" lang="ja-JP" altLang="en-US" smtClean="0"/>
              <a:t>‹#›</a:t>
            </a:fld>
            <a:endParaRPr kumimoji="1" lang="ja-JP" altLang="en-US"/>
          </a:p>
        </p:txBody>
      </p:sp>
    </p:spTree>
    <p:extLst>
      <p:ext uri="{BB962C8B-B14F-4D97-AF65-F5344CB8AC3E}">
        <p14:creationId xmlns:p14="http://schemas.microsoft.com/office/powerpoint/2010/main" val="191720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4932E41-6929-4131-8D61-95A81187F791}" type="datetimeFigureOut">
              <a:rPr kumimoji="1" lang="ja-JP" altLang="en-US" smtClean="0"/>
              <a:t>2019/4/16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6DB589B-DB4A-45DB-9881-1695531733A1}" type="slidenum">
              <a:rPr kumimoji="1" lang="ja-JP" altLang="en-US" smtClean="0"/>
              <a:t>‹#›</a:t>
            </a:fld>
            <a:endParaRPr kumimoji="1" lang="ja-JP" altLang="en-US"/>
          </a:p>
        </p:txBody>
      </p:sp>
    </p:spTree>
    <p:extLst>
      <p:ext uri="{BB962C8B-B14F-4D97-AF65-F5344CB8AC3E}">
        <p14:creationId xmlns:p14="http://schemas.microsoft.com/office/powerpoint/2010/main" val="142301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4932E41-6929-4131-8D61-95A81187F791}" type="datetimeFigureOut">
              <a:rPr kumimoji="1" lang="ja-JP" altLang="en-US" smtClean="0"/>
              <a:t>2019/4/16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6DB589B-DB4A-45DB-9881-1695531733A1}" type="slidenum">
              <a:rPr kumimoji="1" lang="ja-JP" altLang="en-US" smtClean="0"/>
              <a:t>‹#›</a:t>
            </a:fld>
            <a:endParaRPr kumimoji="1" lang="ja-JP" altLang="en-US"/>
          </a:p>
        </p:txBody>
      </p:sp>
    </p:spTree>
    <p:extLst>
      <p:ext uri="{BB962C8B-B14F-4D97-AF65-F5344CB8AC3E}">
        <p14:creationId xmlns:p14="http://schemas.microsoft.com/office/powerpoint/2010/main" val="493063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4932E41-6929-4131-8D61-95A81187F791}" type="datetimeFigureOut">
              <a:rPr kumimoji="1" lang="ja-JP" altLang="en-US" smtClean="0"/>
              <a:t>2019/4/16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6DB589B-DB4A-45DB-9881-1695531733A1}" type="slidenum">
              <a:rPr kumimoji="1" lang="ja-JP" altLang="en-US" smtClean="0"/>
              <a:t>‹#›</a:t>
            </a:fld>
            <a:endParaRPr kumimoji="1" lang="ja-JP" altLang="en-US"/>
          </a:p>
        </p:txBody>
      </p:sp>
    </p:spTree>
    <p:extLst>
      <p:ext uri="{BB962C8B-B14F-4D97-AF65-F5344CB8AC3E}">
        <p14:creationId xmlns:p14="http://schemas.microsoft.com/office/powerpoint/2010/main" val="64198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E4932E41-6929-4131-8D61-95A81187F791}" type="datetimeFigureOut">
              <a:rPr kumimoji="1" lang="ja-JP" altLang="en-US" smtClean="0"/>
              <a:t>2019/4/16</a:t>
            </a:fld>
            <a:endParaRPr kumimoji="1" lang="ja-JP" altLang="en-US"/>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56DB589B-DB4A-45DB-9881-1695531733A1}" type="slidenum">
              <a:rPr kumimoji="1" lang="ja-JP" altLang="en-US" smtClean="0"/>
              <a:t>‹#›</a:t>
            </a:fld>
            <a:endParaRPr kumimoji="1" lang="ja-JP" altLang="en-US"/>
          </a:p>
        </p:txBody>
      </p:sp>
    </p:spTree>
    <p:extLst>
      <p:ext uri="{BB962C8B-B14F-4D97-AF65-F5344CB8AC3E}">
        <p14:creationId xmlns:p14="http://schemas.microsoft.com/office/powerpoint/2010/main" val="2978221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正方形/長方形 53"/>
          <p:cNvSpPr/>
          <p:nvPr/>
        </p:nvSpPr>
        <p:spPr>
          <a:xfrm>
            <a:off x="0" y="0"/>
            <a:ext cx="6858000" cy="122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1" name="正方形/長方形 2050"/>
          <p:cNvSpPr/>
          <p:nvPr/>
        </p:nvSpPr>
        <p:spPr>
          <a:xfrm>
            <a:off x="0" y="9762000"/>
            <a:ext cx="6858000" cy="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9" name="円形吹き出し 2048"/>
          <p:cNvSpPr/>
          <p:nvPr/>
        </p:nvSpPr>
        <p:spPr>
          <a:xfrm>
            <a:off x="5727306" y="42957"/>
            <a:ext cx="963262" cy="589563"/>
          </a:xfrm>
          <a:prstGeom prst="wedgeEllipseCallout">
            <a:avLst>
              <a:gd name="adj1" fmla="val -23339"/>
              <a:gd name="adj2" fmla="val 5926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Picture 14" descr="http://3.bp.blogspot.com/-7CoCTxWSQIs/U00KLWU7JGI/AAAAAAAAfP0/wFO3CesJ-0U/s800/masking_tape0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096" y="3496640"/>
            <a:ext cx="2505302" cy="26966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3.bp.blogspot.com/-7CoCTxWSQIs/U00KLWU7JGI/AAAAAAAAfP0/wFO3CesJ-0U/s800/masking_tape0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096" y="4600468"/>
            <a:ext cx="2505302" cy="269663"/>
          </a:xfrm>
          <a:prstGeom prst="rect">
            <a:avLst/>
          </a:prstGeom>
          <a:noFill/>
          <a:extLst>
            <a:ext uri="{909E8E84-426E-40DD-AFC4-6F175D3DCCD1}">
              <a14:hiddenFill xmlns:a14="http://schemas.microsoft.com/office/drawing/2010/main">
                <a:solidFill>
                  <a:srgbClr val="FFFFFF"/>
                </a:solidFill>
              </a14:hiddenFill>
            </a:ext>
          </a:extLst>
        </p:spPr>
      </p:pic>
      <p:sp>
        <p:nvSpPr>
          <p:cNvPr id="21" name="角丸四角形 20"/>
          <p:cNvSpPr/>
          <p:nvPr/>
        </p:nvSpPr>
        <p:spPr>
          <a:xfrm>
            <a:off x="233265" y="3262358"/>
            <a:ext cx="2821977" cy="2007249"/>
          </a:xfrm>
          <a:prstGeom prst="round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22" name="角丸四角形 21"/>
          <p:cNvSpPr/>
          <p:nvPr/>
        </p:nvSpPr>
        <p:spPr>
          <a:xfrm>
            <a:off x="233265" y="6402454"/>
            <a:ext cx="2937792" cy="2060936"/>
          </a:xfrm>
          <a:prstGeom prst="roundRect">
            <a:avLst>
              <a:gd name="adj" fmla="val 7756"/>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4" name="テキスト ボックス 3"/>
          <p:cNvSpPr txBox="1"/>
          <p:nvPr/>
        </p:nvSpPr>
        <p:spPr>
          <a:xfrm>
            <a:off x="3283860" y="1230291"/>
            <a:ext cx="570990" cy="369332"/>
          </a:xfrm>
          <a:prstGeom prst="rect">
            <a:avLst/>
          </a:prstGeom>
          <a:noFill/>
        </p:spPr>
        <p:txBody>
          <a:bodyPr wrap="none" rtlCol="0">
            <a:spAutoFit/>
          </a:bodyPr>
          <a:lstStyle/>
          <a:p>
            <a:r>
              <a:rPr lang="en-US" altLang="ja-JP" dirty="0">
                <a:latin typeface="EPSON Pゴシック W6" panose="02000600000000000000" pitchFamily="2" charset="-128"/>
                <a:ea typeface="EPSON Pゴシック W6" panose="02000600000000000000" pitchFamily="2" charset="-128"/>
              </a:rPr>
              <a:t>4</a:t>
            </a:r>
            <a:r>
              <a:rPr kumimoji="1" lang="ja-JP" altLang="en-US" dirty="0" smtClean="0">
                <a:latin typeface="EPSON Pゴシック W6" panose="02000600000000000000" pitchFamily="2" charset="-128"/>
                <a:ea typeface="EPSON Pゴシック W6" panose="02000600000000000000" pitchFamily="2" charset="-128"/>
              </a:rPr>
              <a:t>月</a:t>
            </a:r>
            <a:endParaRPr kumimoji="1" lang="ja-JP" altLang="en-US" dirty="0">
              <a:latin typeface="EPSON Pゴシック W6" panose="02000600000000000000" pitchFamily="2" charset="-128"/>
              <a:ea typeface="EPSON Pゴシック W6" panose="02000600000000000000" pitchFamily="2" charset="-128"/>
            </a:endParaRPr>
          </a:p>
        </p:txBody>
      </p:sp>
      <p:sp>
        <p:nvSpPr>
          <p:cNvPr id="5" name="テキスト ボックス 4"/>
          <p:cNvSpPr txBox="1"/>
          <p:nvPr/>
        </p:nvSpPr>
        <p:spPr>
          <a:xfrm>
            <a:off x="3971637" y="1253298"/>
            <a:ext cx="508473" cy="369332"/>
          </a:xfrm>
          <a:prstGeom prst="rect">
            <a:avLst/>
          </a:prstGeom>
          <a:noFill/>
        </p:spPr>
        <p:txBody>
          <a:bodyPr wrap="none" rtlCol="0">
            <a:spAutoFit/>
          </a:bodyPr>
          <a:lstStyle/>
          <a:p>
            <a:r>
              <a:rPr lang="en-US" altLang="ja-JP" sz="900" dirty="0" smtClean="0">
                <a:latin typeface="EPSON Pゴシック W6" panose="02000600000000000000" pitchFamily="2" charset="-128"/>
                <a:ea typeface="EPSON Pゴシック W6" panose="02000600000000000000" pitchFamily="2" charset="-128"/>
              </a:rPr>
              <a:t>2019</a:t>
            </a:r>
          </a:p>
          <a:p>
            <a:r>
              <a:rPr lang="en-US" altLang="ja-JP" sz="900" dirty="0">
                <a:latin typeface="EPSON Pゴシック W6" panose="02000600000000000000" pitchFamily="2" charset="-128"/>
                <a:ea typeface="EPSON Pゴシック W6" panose="02000600000000000000" pitchFamily="2" charset="-128"/>
              </a:rPr>
              <a:t>April</a:t>
            </a:r>
            <a:endParaRPr lang="en-US" altLang="ja-JP" sz="900" dirty="0">
              <a:latin typeface="EPSON Pゴシック W6" panose="02000600000000000000" pitchFamily="2" charset="-128"/>
              <a:ea typeface="EPSON Pゴシック W6" panose="02000600000000000000" pitchFamily="2" charset="-128"/>
            </a:endParaRPr>
          </a:p>
        </p:txBody>
      </p:sp>
      <p:sp>
        <p:nvSpPr>
          <p:cNvPr id="7" name="テキスト ボックス 6"/>
          <p:cNvSpPr txBox="1"/>
          <p:nvPr/>
        </p:nvSpPr>
        <p:spPr>
          <a:xfrm>
            <a:off x="3283860" y="5649884"/>
            <a:ext cx="570990" cy="369332"/>
          </a:xfrm>
          <a:prstGeom prst="rect">
            <a:avLst/>
          </a:prstGeom>
          <a:noFill/>
        </p:spPr>
        <p:txBody>
          <a:bodyPr wrap="none" rtlCol="0">
            <a:spAutoFit/>
          </a:bodyPr>
          <a:lstStyle/>
          <a:p>
            <a:r>
              <a:rPr lang="en-US" altLang="ja-JP" dirty="0">
                <a:latin typeface="EPSON Pゴシック W6" panose="02000600000000000000" pitchFamily="2" charset="-128"/>
                <a:ea typeface="EPSON Pゴシック W6" panose="02000600000000000000" pitchFamily="2" charset="-128"/>
              </a:rPr>
              <a:t>5</a:t>
            </a:r>
            <a:r>
              <a:rPr kumimoji="1" lang="ja-JP" altLang="en-US" dirty="0" smtClean="0">
                <a:latin typeface="EPSON Pゴシック W6" panose="02000600000000000000" pitchFamily="2" charset="-128"/>
                <a:ea typeface="EPSON Pゴシック W6" panose="02000600000000000000" pitchFamily="2" charset="-128"/>
              </a:rPr>
              <a:t>月</a:t>
            </a:r>
            <a:endParaRPr kumimoji="1" lang="ja-JP" altLang="en-US" dirty="0">
              <a:latin typeface="EPSON Pゴシック W6" panose="02000600000000000000" pitchFamily="2" charset="-128"/>
              <a:ea typeface="EPSON Pゴシック W6" panose="02000600000000000000" pitchFamily="2" charset="-128"/>
            </a:endParaRPr>
          </a:p>
        </p:txBody>
      </p:sp>
      <p:sp>
        <p:nvSpPr>
          <p:cNvPr id="8" name="テキスト ボックス 7"/>
          <p:cNvSpPr txBox="1"/>
          <p:nvPr/>
        </p:nvSpPr>
        <p:spPr>
          <a:xfrm>
            <a:off x="3971637" y="5573778"/>
            <a:ext cx="461986" cy="369332"/>
          </a:xfrm>
          <a:prstGeom prst="rect">
            <a:avLst/>
          </a:prstGeom>
          <a:noFill/>
        </p:spPr>
        <p:txBody>
          <a:bodyPr wrap="none" rtlCol="0">
            <a:spAutoFit/>
          </a:bodyPr>
          <a:lstStyle/>
          <a:p>
            <a:endParaRPr lang="en-US" altLang="ja-JP" sz="900" dirty="0" smtClean="0">
              <a:latin typeface="EPSON Pゴシック W6" panose="02000600000000000000" pitchFamily="2" charset="-128"/>
              <a:ea typeface="EPSON Pゴシック W6" panose="02000600000000000000" pitchFamily="2" charset="-128"/>
            </a:endParaRPr>
          </a:p>
          <a:p>
            <a:r>
              <a:rPr lang="ja-JP" altLang="en-US" sz="900" dirty="0" smtClean="0">
                <a:latin typeface="EPSON Pゴシック W6" panose="02000600000000000000" pitchFamily="2" charset="-128"/>
                <a:ea typeface="EPSON Pゴシック W6" panose="02000600000000000000" pitchFamily="2" charset="-128"/>
              </a:rPr>
              <a:t>Ｍａｙ</a:t>
            </a:r>
            <a:endParaRPr lang="en-US" altLang="ja-JP" sz="900" dirty="0" smtClean="0">
              <a:latin typeface="EPSON Pゴシック W6" panose="02000600000000000000" pitchFamily="2" charset="-128"/>
              <a:ea typeface="EPSON Pゴシック W6" panose="02000600000000000000" pitchFamily="2" charset="-128"/>
            </a:endParaRPr>
          </a:p>
        </p:txBody>
      </p:sp>
      <p:sp>
        <p:nvSpPr>
          <p:cNvPr id="11" name="テキスト ボックス 10"/>
          <p:cNvSpPr txBox="1"/>
          <p:nvPr/>
        </p:nvSpPr>
        <p:spPr>
          <a:xfrm>
            <a:off x="377282" y="3395278"/>
            <a:ext cx="1617751" cy="307777"/>
          </a:xfrm>
          <a:prstGeom prst="rect">
            <a:avLst/>
          </a:prstGeom>
          <a:noFill/>
        </p:spPr>
        <p:txBody>
          <a:bodyPr wrap="none" rtlCol="0">
            <a:spAutoFit/>
          </a:bodyPr>
          <a:lstStyle/>
          <a:p>
            <a:r>
              <a:rPr kumimoji="1" lang="ja-JP" altLang="en-US" sz="1400" dirty="0" smtClean="0">
                <a:effectLst>
                  <a:glow rad="76200">
                    <a:schemeClr val="bg1"/>
                  </a:glow>
                </a:effectLst>
                <a:latin typeface="EPSON Pゴシック W6" panose="02000600000000000000" pitchFamily="2" charset="-128"/>
                <a:ea typeface="EPSON Pゴシック W6" panose="02000600000000000000" pitchFamily="2" charset="-128"/>
              </a:rPr>
              <a:t>今月のお客様特典</a:t>
            </a:r>
            <a:endParaRPr kumimoji="1" lang="ja-JP" altLang="en-US" sz="1400" dirty="0">
              <a:effectLst>
                <a:glow rad="76200">
                  <a:schemeClr val="bg1"/>
                </a:glow>
              </a:effectLst>
              <a:latin typeface="EPSON Pゴシック W6" panose="02000600000000000000" pitchFamily="2" charset="-128"/>
              <a:ea typeface="EPSON Pゴシック W6" panose="02000600000000000000" pitchFamily="2" charset="-128"/>
            </a:endParaRPr>
          </a:p>
        </p:txBody>
      </p:sp>
      <p:sp>
        <p:nvSpPr>
          <p:cNvPr id="13" name="テキスト ボックス 12"/>
          <p:cNvSpPr txBox="1"/>
          <p:nvPr/>
        </p:nvSpPr>
        <p:spPr>
          <a:xfrm>
            <a:off x="377282" y="4501646"/>
            <a:ext cx="1236236" cy="307777"/>
          </a:xfrm>
          <a:prstGeom prst="rect">
            <a:avLst/>
          </a:prstGeom>
          <a:noFill/>
        </p:spPr>
        <p:txBody>
          <a:bodyPr wrap="none" rtlCol="0">
            <a:spAutoFit/>
          </a:bodyPr>
          <a:lstStyle/>
          <a:p>
            <a:r>
              <a:rPr kumimoji="1" lang="ja-JP" altLang="en-US" sz="1400" dirty="0" smtClean="0">
                <a:effectLst>
                  <a:glow rad="76200">
                    <a:schemeClr val="bg1"/>
                  </a:glow>
                </a:effectLst>
                <a:latin typeface="EPSON Pゴシック W6" panose="02000600000000000000" pitchFamily="2" charset="-128"/>
                <a:ea typeface="EPSON Pゴシック W6" panose="02000600000000000000" pitchFamily="2" charset="-128"/>
              </a:rPr>
              <a:t>シーズン特典</a:t>
            </a:r>
            <a:endParaRPr kumimoji="1" lang="ja-JP" altLang="en-US" sz="1400" dirty="0">
              <a:effectLst>
                <a:glow rad="76200">
                  <a:schemeClr val="bg1"/>
                </a:glow>
              </a:effectLst>
              <a:latin typeface="EPSON Pゴシック W6" panose="02000600000000000000" pitchFamily="2" charset="-128"/>
              <a:ea typeface="EPSON Pゴシック W6" panose="02000600000000000000" pitchFamily="2" charset="-128"/>
            </a:endParaRPr>
          </a:p>
        </p:txBody>
      </p:sp>
      <p:sp>
        <p:nvSpPr>
          <p:cNvPr id="14" name="テキスト ボックス 13"/>
          <p:cNvSpPr txBox="1"/>
          <p:nvPr/>
        </p:nvSpPr>
        <p:spPr>
          <a:xfrm>
            <a:off x="318939" y="3816422"/>
            <a:ext cx="1678665" cy="261610"/>
          </a:xfrm>
          <a:prstGeom prst="rect">
            <a:avLst/>
          </a:prstGeom>
          <a:noFill/>
        </p:spPr>
        <p:txBody>
          <a:bodyPr wrap="none" rtlCol="0">
            <a:spAutoFit/>
          </a:bodyPr>
          <a:lstStyle/>
          <a:p>
            <a:r>
              <a:rPr kumimoji="1" lang="ja-JP" altLang="en-US" sz="1100" dirty="0" smtClean="0"/>
              <a:t>ハンガーＢＯＸ（リース料）</a:t>
            </a:r>
            <a:endParaRPr kumimoji="1" lang="ja-JP" altLang="en-US" sz="1100" dirty="0"/>
          </a:p>
        </p:txBody>
      </p:sp>
      <p:sp>
        <p:nvSpPr>
          <p:cNvPr id="15" name="テキスト ボックス 14"/>
          <p:cNvSpPr txBox="1"/>
          <p:nvPr/>
        </p:nvSpPr>
        <p:spPr>
          <a:xfrm>
            <a:off x="318939" y="4113686"/>
            <a:ext cx="710451" cy="261610"/>
          </a:xfrm>
          <a:prstGeom prst="rect">
            <a:avLst/>
          </a:prstGeom>
          <a:noFill/>
        </p:spPr>
        <p:txBody>
          <a:bodyPr wrap="none" rtlCol="0">
            <a:spAutoFit/>
          </a:bodyPr>
          <a:lstStyle/>
          <a:p>
            <a:r>
              <a:rPr kumimoji="1" lang="ja-JP" altLang="en-US" sz="1100" dirty="0" smtClean="0"/>
              <a:t>ふとん袋</a:t>
            </a:r>
            <a:endParaRPr kumimoji="1" lang="ja-JP" altLang="en-US" sz="1100" dirty="0"/>
          </a:p>
        </p:txBody>
      </p:sp>
      <p:sp>
        <p:nvSpPr>
          <p:cNvPr id="16" name="テキスト ボックス 15"/>
          <p:cNvSpPr txBox="1"/>
          <p:nvPr/>
        </p:nvSpPr>
        <p:spPr>
          <a:xfrm>
            <a:off x="2025794" y="3816422"/>
            <a:ext cx="955711" cy="261610"/>
          </a:xfrm>
          <a:prstGeom prst="rect">
            <a:avLst/>
          </a:prstGeom>
          <a:noFill/>
        </p:spPr>
        <p:txBody>
          <a:bodyPr wrap="none" rtlCol="0">
            <a:spAutoFit/>
          </a:bodyPr>
          <a:lstStyle/>
          <a:p>
            <a:r>
              <a:rPr kumimoji="1" lang="ja-JP" altLang="en-US" sz="1100" dirty="0" smtClean="0"/>
              <a:t>４枚まで無料</a:t>
            </a:r>
            <a:endParaRPr kumimoji="1" lang="ja-JP" altLang="en-US" sz="1100" dirty="0"/>
          </a:p>
        </p:txBody>
      </p:sp>
      <p:sp>
        <p:nvSpPr>
          <p:cNvPr id="17" name="テキスト ボックス 16"/>
          <p:cNvSpPr txBox="1"/>
          <p:nvPr/>
        </p:nvSpPr>
        <p:spPr>
          <a:xfrm>
            <a:off x="2025794" y="4131362"/>
            <a:ext cx="955711" cy="261610"/>
          </a:xfrm>
          <a:prstGeom prst="rect">
            <a:avLst/>
          </a:prstGeom>
          <a:noFill/>
        </p:spPr>
        <p:txBody>
          <a:bodyPr wrap="none" rtlCol="0">
            <a:spAutoFit/>
          </a:bodyPr>
          <a:lstStyle/>
          <a:p>
            <a:r>
              <a:rPr kumimoji="1" lang="ja-JP" altLang="en-US" sz="1100" dirty="0" smtClean="0"/>
              <a:t>３枚まで無料</a:t>
            </a:r>
            <a:endParaRPr kumimoji="1" lang="en-US" altLang="ja-JP" sz="1100" dirty="0" smtClean="0"/>
          </a:p>
        </p:txBody>
      </p:sp>
      <p:sp>
        <p:nvSpPr>
          <p:cNvPr id="18" name="テキスト ボックス 17"/>
          <p:cNvSpPr txBox="1"/>
          <p:nvPr/>
        </p:nvSpPr>
        <p:spPr>
          <a:xfrm>
            <a:off x="1929614" y="4888108"/>
            <a:ext cx="1051891" cy="261610"/>
          </a:xfrm>
          <a:prstGeom prst="rect">
            <a:avLst/>
          </a:prstGeom>
          <a:noFill/>
        </p:spPr>
        <p:txBody>
          <a:bodyPr wrap="none" rtlCol="0">
            <a:spAutoFit/>
          </a:bodyPr>
          <a:lstStyle/>
          <a:p>
            <a:r>
              <a:rPr lang="ja-JP" altLang="en-US" sz="1100" dirty="0"/>
              <a:t>５０</a:t>
            </a:r>
            <a:r>
              <a:rPr kumimoji="1" lang="ja-JP" altLang="en-US" sz="1100" dirty="0" smtClean="0"/>
              <a:t>枚まで無料</a:t>
            </a:r>
            <a:endParaRPr kumimoji="1" lang="en-US" altLang="ja-JP" sz="1100" dirty="0" smtClean="0"/>
          </a:p>
        </p:txBody>
      </p:sp>
      <p:sp>
        <p:nvSpPr>
          <p:cNvPr id="19" name="テキスト ボックス 18"/>
          <p:cNvSpPr txBox="1"/>
          <p:nvPr/>
        </p:nvSpPr>
        <p:spPr>
          <a:xfrm>
            <a:off x="318939" y="4888108"/>
            <a:ext cx="848309" cy="261610"/>
          </a:xfrm>
          <a:prstGeom prst="rect">
            <a:avLst/>
          </a:prstGeom>
          <a:noFill/>
        </p:spPr>
        <p:txBody>
          <a:bodyPr wrap="none" rtlCol="0">
            <a:spAutoFit/>
          </a:bodyPr>
          <a:lstStyle/>
          <a:p>
            <a:r>
              <a:rPr kumimoji="1" lang="ja-JP" altLang="en-US" sz="1100" dirty="0" smtClean="0"/>
              <a:t>ダンボール</a:t>
            </a:r>
            <a:endParaRPr kumimoji="1" lang="ja-JP" altLang="en-US" sz="1100" dirty="0"/>
          </a:p>
        </p:txBody>
      </p:sp>
      <p:sp>
        <p:nvSpPr>
          <p:cNvPr id="20" name="テキスト ボックス 19"/>
          <p:cNvSpPr txBox="1"/>
          <p:nvPr/>
        </p:nvSpPr>
        <p:spPr>
          <a:xfrm>
            <a:off x="241438" y="6033120"/>
            <a:ext cx="2720617" cy="369332"/>
          </a:xfrm>
          <a:prstGeom prst="rect">
            <a:avLst/>
          </a:prstGeom>
          <a:noFill/>
        </p:spPr>
        <p:txBody>
          <a:bodyPr wrap="none" rtlCol="0">
            <a:spAutoFit/>
          </a:bodyPr>
          <a:lstStyle/>
          <a:p>
            <a:r>
              <a:rPr kumimoji="1" lang="ja-JP" altLang="en-US" b="1" dirty="0" smtClean="0">
                <a:ln>
                  <a:solidFill>
                    <a:srgbClr val="FF0000"/>
                  </a:solidFill>
                </a:ln>
                <a:solidFill>
                  <a:schemeClr val="accent6">
                    <a:lumMod val="75000"/>
                  </a:schemeClr>
                </a:solidFill>
                <a:effectLst>
                  <a:glow rad="101600">
                    <a:schemeClr val="bg1"/>
                  </a:glow>
                </a:effectLst>
                <a:latin typeface="EPSON Pゴシック W6" panose="02000600000000000000" pitchFamily="2" charset="-128"/>
                <a:ea typeface="EPSON Pゴシック W6" panose="02000600000000000000" pitchFamily="2" charset="-128"/>
              </a:rPr>
              <a:t>ビンツーマン</a:t>
            </a:r>
            <a:r>
              <a:rPr kumimoji="1" lang="ja-JP" altLang="en-US" b="1" dirty="0" smtClean="0">
                <a:effectLst>
                  <a:glow rad="101600">
                    <a:schemeClr val="bg1"/>
                  </a:glow>
                </a:effectLst>
                <a:latin typeface="EPSON Pゴシック W6" panose="02000600000000000000" pitchFamily="2" charset="-128"/>
                <a:ea typeface="EPSON Pゴシック W6" panose="02000600000000000000" pitchFamily="2" charset="-128"/>
              </a:rPr>
              <a:t> </a:t>
            </a:r>
            <a:r>
              <a:rPr kumimoji="1" lang="ja-JP" altLang="en-US" sz="1400" dirty="0" smtClean="0">
                <a:effectLst>
                  <a:glow rad="101600">
                    <a:schemeClr val="bg1"/>
                  </a:glow>
                </a:effectLst>
                <a:latin typeface="EPSON Pゴシック W6" panose="02000600000000000000" pitchFamily="2" charset="-128"/>
                <a:ea typeface="EPSON Pゴシック W6" panose="02000600000000000000" pitchFamily="2" charset="-128"/>
              </a:rPr>
              <a:t>熱いメッセージ</a:t>
            </a:r>
            <a:endParaRPr kumimoji="1" lang="ja-JP" altLang="en-US" sz="1400" dirty="0">
              <a:effectLst>
                <a:glow rad="101600">
                  <a:schemeClr val="bg1"/>
                </a:glow>
              </a:effectLst>
              <a:latin typeface="EPSON Pゴシック W6" panose="02000600000000000000" pitchFamily="2" charset="-128"/>
              <a:ea typeface="EPSON Pゴシック W6" panose="02000600000000000000" pitchFamily="2" charset="-128"/>
            </a:endParaRPr>
          </a:p>
        </p:txBody>
      </p:sp>
      <p:sp>
        <p:nvSpPr>
          <p:cNvPr id="12" name="テキスト ボックス 11"/>
          <p:cNvSpPr txBox="1"/>
          <p:nvPr/>
        </p:nvSpPr>
        <p:spPr>
          <a:xfrm>
            <a:off x="280839" y="3043091"/>
            <a:ext cx="1741182" cy="369332"/>
          </a:xfrm>
          <a:prstGeom prst="rect">
            <a:avLst/>
          </a:prstGeom>
          <a:noFill/>
          <a:effectLst>
            <a:glow rad="101600">
              <a:schemeClr val="bg1">
                <a:alpha val="40000"/>
              </a:schemeClr>
            </a:glow>
          </a:effectLst>
        </p:spPr>
        <p:txBody>
          <a:bodyPr wrap="none" rtlCol="0">
            <a:spAutoFit/>
          </a:bodyPr>
          <a:lstStyle/>
          <a:p>
            <a:r>
              <a:rPr kumimoji="1" lang="ja-JP" altLang="en-US" b="1" dirty="0" smtClean="0">
                <a:ln w="12700">
                  <a:solidFill>
                    <a:srgbClr val="C00000"/>
                  </a:solidFill>
                </a:ln>
                <a:solidFill>
                  <a:srgbClr val="FFC000"/>
                </a:solidFill>
                <a:effectLst>
                  <a:glow rad="101600">
                    <a:schemeClr val="bg1"/>
                  </a:glow>
                </a:effectLst>
                <a:latin typeface="EPSON Pゴシック W6" panose="02000600000000000000" pitchFamily="2" charset="-128"/>
                <a:ea typeface="EPSON Pゴシック W6" panose="02000600000000000000" pitchFamily="2" charset="-128"/>
              </a:rPr>
              <a:t>お得なサービス</a:t>
            </a:r>
            <a:endParaRPr kumimoji="1" lang="ja-JP" altLang="en-US" sz="1600" b="1" dirty="0">
              <a:ln w="12700">
                <a:solidFill>
                  <a:srgbClr val="C00000"/>
                </a:solidFill>
              </a:ln>
              <a:noFill/>
              <a:effectLst>
                <a:glow rad="101600">
                  <a:schemeClr val="bg1"/>
                </a:glow>
              </a:effectLst>
              <a:latin typeface="EPSON Pゴシック W6" panose="02000600000000000000" pitchFamily="2" charset="-128"/>
              <a:ea typeface="EPSON Pゴシック W6" panose="02000600000000000000" pitchFamily="2" charset="-128"/>
            </a:endParaRPr>
          </a:p>
        </p:txBody>
      </p:sp>
      <p:sp>
        <p:nvSpPr>
          <p:cNvPr id="30" name="テキスト ボックス 29"/>
          <p:cNvSpPr txBox="1"/>
          <p:nvPr/>
        </p:nvSpPr>
        <p:spPr>
          <a:xfrm>
            <a:off x="1563159" y="602902"/>
            <a:ext cx="4666662" cy="461665"/>
          </a:xfrm>
          <a:prstGeom prst="rect">
            <a:avLst/>
          </a:prstGeom>
          <a:noFill/>
        </p:spPr>
        <p:txBody>
          <a:bodyPr wrap="none" rtlCol="0">
            <a:spAutoFit/>
          </a:bodyPr>
          <a:lstStyle/>
          <a:p>
            <a:r>
              <a:rPr kumimoji="1" lang="ja-JP" altLang="en-US" sz="2400" dirty="0" smtClean="0">
                <a:ln w="6350">
                  <a:solidFill>
                    <a:schemeClr val="bg1"/>
                  </a:solidFill>
                </a:ln>
                <a:latin typeface="EPSON Pゴシック W6" panose="02000600000000000000" pitchFamily="2" charset="-128"/>
                <a:ea typeface="EPSON Pゴシック W6" panose="02000600000000000000" pitchFamily="2" charset="-128"/>
              </a:rPr>
              <a:t>ビンツーお得な引越日カレンダー</a:t>
            </a:r>
            <a:endParaRPr kumimoji="1" lang="ja-JP" altLang="en-US" sz="2400" dirty="0">
              <a:ln w="6350">
                <a:solidFill>
                  <a:schemeClr val="bg1"/>
                </a:solidFill>
              </a:ln>
              <a:latin typeface="EPSON Pゴシック W6" panose="02000600000000000000" pitchFamily="2" charset="-128"/>
              <a:ea typeface="EPSON Pゴシック W6" panose="02000600000000000000" pitchFamily="2" charset="-128"/>
            </a:endParaRPr>
          </a:p>
        </p:txBody>
      </p:sp>
      <p:sp>
        <p:nvSpPr>
          <p:cNvPr id="31" name="テキスト ボックス 30"/>
          <p:cNvSpPr txBox="1"/>
          <p:nvPr/>
        </p:nvSpPr>
        <p:spPr>
          <a:xfrm>
            <a:off x="5745827" y="83900"/>
            <a:ext cx="902811" cy="523220"/>
          </a:xfrm>
          <a:prstGeom prst="rect">
            <a:avLst/>
          </a:prstGeom>
          <a:noFill/>
        </p:spPr>
        <p:txBody>
          <a:bodyPr wrap="none" rtlCol="0">
            <a:spAutoFit/>
          </a:bodyPr>
          <a:lstStyle/>
          <a:p>
            <a:pPr algn="ctr"/>
            <a:r>
              <a:rPr kumimoji="1" lang="ja-JP" altLang="en-US" sz="1400" dirty="0" smtClean="0">
                <a:solidFill>
                  <a:schemeClr val="bg1"/>
                </a:solidFill>
                <a:latin typeface="EPSON Pゴシック W6" panose="02000600000000000000" pitchFamily="2" charset="-128"/>
                <a:ea typeface="EPSON Pゴシック W6" panose="02000600000000000000" pitchFamily="2" charset="-128"/>
              </a:rPr>
              <a:t>福山地区</a:t>
            </a:r>
            <a:endParaRPr kumimoji="1" lang="en-US" altLang="ja-JP" sz="1400" dirty="0" smtClean="0">
              <a:solidFill>
                <a:schemeClr val="bg1"/>
              </a:solidFill>
              <a:latin typeface="EPSON Pゴシック W6" panose="02000600000000000000" pitchFamily="2" charset="-128"/>
              <a:ea typeface="EPSON Pゴシック W6" panose="02000600000000000000" pitchFamily="2" charset="-128"/>
            </a:endParaRPr>
          </a:p>
          <a:p>
            <a:pPr algn="ctr"/>
            <a:r>
              <a:rPr kumimoji="1" lang="ja-JP" altLang="en-US" sz="1400" dirty="0" smtClean="0">
                <a:solidFill>
                  <a:schemeClr val="bg1"/>
                </a:solidFill>
                <a:latin typeface="EPSON Pゴシック W6" panose="02000600000000000000" pitchFamily="2" charset="-128"/>
                <a:ea typeface="EPSON Pゴシック W6" panose="02000600000000000000" pitchFamily="2" charset="-128"/>
              </a:rPr>
              <a:t>限　　定</a:t>
            </a:r>
            <a:endParaRPr kumimoji="1" lang="ja-JP" altLang="en-US" sz="1400" dirty="0">
              <a:solidFill>
                <a:schemeClr val="bg1"/>
              </a:solidFill>
              <a:latin typeface="EPSON Pゴシック W6" panose="02000600000000000000" pitchFamily="2" charset="-128"/>
              <a:ea typeface="EPSON Pゴシック W6" panose="02000600000000000000" pitchFamily="2" charset="-128"/>
            </a:endParaRPr>
          </a:p>
        </p:txBody>
      </p:sp>
      <p:pic>
        <p:nvPicPr>
          <p:cNvPr id="38" name="図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015" y="114965"/>
            <a:ext cx="1461171" cy="1093619"/>
          </a:xfrm>
          <a:prstGeom prst="rect">
            <a:avLst/>
          </a:prstGeom>
          <a:noFill/>
          <a:ln>
            <a:noFill/>
          </a:ln>
          <a:effectLst>
            <a:glow rad="63500">
              <a:schemeClr val="bg1">
                <a:alpha val="7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図 38"/>
          <p:cNvPicPr>
            <a:picLocks noChangeAspect="1"/>
          </p:cNvPicPr>
          <p:nvPr/>
        </p:nvPicPr>
        <p:blipFill rotWithShape="1">
          <a:blip r:embed="rId5" cstate="print">
            <a:extLst>
              <a:ext uri="{28A0092B-C50C-407E-A947-70E740481C1C}">
                <a14:useLocalDpi xmlns:a14="http://schemas.microsoft.com/office/drawing/2010/main" val="0"/>
              </a:ext>
            </a:extLst>
          </a:blip>
          <a:srcRect l="26143" t="21188" r="33671" b="21188"/>
          <a:stretch/>
        </p:blipFill>
        <p:spPr>
          <a:xfrm>
            <a:off x="116632" y="8598405"/>
            <a:ext cx="836707" cy="901344"/>
          </a:xfrm>
          <a:prstGeom prst="ellipse">
            <a:avLst/>
          </a:prstGeom>
        </p:spPr>
      </p:pic>
      <p:sp>
        <p:nvSpPr>
          <p:cNvPr id="47" name="テキスト ボックス 46"/>
          <p:cNvSpPr txBox="1"/>
          <p:nvPr/>
        </p:nvSpPr>
        <p:spPr>
          <a:xfrm>
            <a:off x="1276380" y="9184714"/>
            <a:ext cx="2367587" cy="276999"/>
          </a:xfrm>
          <a:prstGeom prst="rect">
            <a:avLst/>
          </a:prstGeom>
          <a:noFill/>
        </p:spPr>
        <p:txBody>
          <a:bodyPr wrap="square" rtlCol="0">
            <a:spAutoFit/>
          </a:bodyPr>
          <a:lstStyle/>
          <a:p>
            <a:r>
              <a:rPr kumimoji="1" lang="ja-JP" altLang="en-US" sz="1200" dirty="0" smtClean="0">
                <a:solidFill>
                  <a:schemeClr val="tx2"/>
                </a:solidFill>
                <a:latin typeface="EPSON Pゴシック W6" panose="02000600000000000000" pitchFamily="2" charset="-128"/>
                <a:ea typeface="EPSON Pゴシック W6" panose="02000600000000000000" pitchFamily="2" charset="-128"/>
              </a:rPr>
              <a:t>福山支店引越輸送センター</a:t>
            </a:r>
            <a:endParaRPr kumimoji="1" lang="en-US" altLang="ja-JP" sz="1200" dirty="0" smtClean="0">
              <a:solidFill>
                <a:schemeClr val="tx2"/>
              </a:solidFill>
              <a:latin typeface="EPSON Pゴシック W6" panose="02000600000000000000" pitchFamily="2" charset="-128"/>
              <a:ea typeface="EPSON Pゴシック W6" panose="02000600000000000000" pitchFamily="2" charset="-128"/>
            </a:endParaRPr>
          </a:p>
        </p:txBody>
      </p:sp>
      <p:sp>
        <p:nvSpPr>
          <p:cNvPr id="48" name="テキスト ボックス 47"/>
          <p:cNvSpPr txBox="1"/>
          <p:nvPr/>
        </p:nvSpPr>
        <p:spPr>
          <a:xfrm>
            <a:off x="3836621" y="9210178"/>
            <a:ext cx="2222767" cy="307777"/>
          </a:xfrm>
          <a:prstGeom prst="rect">
            <a:avLst/>
          </a:prstGeom>
          <a:noFill/>
        </p:spPr>
        <p:txBody>
          <a:bodyPr wrap="square" rtlCol="0">
            <a:spAutoFit/>
          </a:bodyPr>
          <a:lstStyle/>
          <a:p>
            <a:r>
              <a:rPr kumimoji="1" lang="ja-JP" altLang="en-US" sz="1400" dirty="0" smtClean="0">
                <a:latin typeface="EPSON Pゴシック W6" panose="02000600000000000000" pitchFamily="2" charset="-128"/>
                <a:ea typeface="EPSON Pゴシック W6" panose="02000600000000000000" pitchFamily="2" charset="-128"/>
              </a:rPr>
              <a:t>０１２０</a:t>
            </a:r>
            <a:r>
              <a:rPr kumimoji="1" lang="en-US" altLang="ja-JP" sz="1400" dirty="0" smtClean="0">
                <a:latin typeface="EPSON Pゴシック W6" panose="02000600000000000000" pitchFamily="2" charset="-128"/>
                <a:ea typeface="EPSON Pゴシック W6" panose="02000600000000000000" pitchFamily="2" charset="-128"/>
              </a:rPr>
              <a:t>-</a:t>
            </a:r>
            <a:r>
              <a:rPr kumimoji="1" lang="ja-JP" altLang="en-US" sz="1400" dirty="0" smtClean="0">
                <a:latin typeface="EPSON Pゴシック W6" panose="02000600000000000000" pitchFamily="2" charset="-128"/>
                <a:ea typeface="EPSON Pゴシック W6" panose="02000600000000000000" pitchFamily="2" charset="-128"/>
              </a:rPr>
              <a:t>０７</a:t>
            </a:r>
            <a:r>
              <a:rPr kumimoji="1" lang="en-US" altLang="ja-JP" sz="1400" dirty="0" smtClean="0">
                <a:latin typeface="EPSON Pゴシック W6" panose="02000600000000000000" pitchFamily="2" charset="-128"/>
                <a:ea typeface="EPSON Pゴシック W6" panose="02000600000000000000" pitchFamily="2" charset="-128"/>
              </a:rPr>
              <a:t>-</a:t>
            </a:r>
            <a:r>
              <a:rPr kumimoji="1" lang="ja-JP" altLang="en-US" sz="1400" dirty="0" smtClean="0">
                <a:latin typeface="EPSON Pゴシック W6" panose="02000600000000000000" pitchFamily="2" charset="-128"/>
                <a:ea typeface="EPSON Pゴシック W6" panose="02000600000000000000" pitchFamily="2" charset="-128"/>
              </a:rPr>
              <a:t>５５７７</a:t>
            </a:r>
            <a:endParaRPr kumimoji="1" lang="en-US" altLang="ja-JP" sz="1400" dirty="0" smtClean="0">
              <a:latin typeface="EPSON Pゴシック W6" panose="02000600000000000000" pitchFamily="2" charset="-128"/>
              <a:ea typeface="EPSON Pゴシック W6" panose="02000600000000000000" pitchFamily="2" charset="-128"/>
            </a:endParaRPr>
          </a:p>
        </p:txBody>
      </p:sp>
      <p:sp>
        <p:nvSpPr>
          <p:cNvPr id="43" name="テキスト ボックス 42"/>
          <p:cNvSpPr txBox="1"/>
          <p:nvPr/>
        </p:nvSpPr>
        <p:spPr>
          <a:xfrm>
            <a:off x="1300673" y="8644654"/>
            <a:ext cx="1338828" cy="230832"/>
          </a:xfrm>
          <a:prstGeom prst="rect">
            <a:avLst/>
          </a:prstGeom>
          <a:noFill/>
        </p:spPr>
        <p:txBody>
          <a:bodyPr wrap="none" rtlCol="0">
            <a:spAutoFit/>
          </a:bodyPr>
          <a:lstStyle/>
          <a:p>
            <a:r>
              <a:rPr kumimoji="1" lang="ja-JP" altLang="en-US" sz="900" dirty="0" smtClean="0">
                <a:solidFill>
                  <a:schemeClr val="tx2"/>
                </a:solidFill>
                <a:latin typeface="EPSON 太丸ゴシック体Ｂ" panose="020F0709000000000000" pitchFamily="49" charset="-128"/>
                <a:ea typeface="EPSON 太丸ゴシック体Ｂ" panose="020F0709000000000000" pitchFamily="49" charset="-128"/>
              </a:rPr>
              <a:t>お問い合わせはコチラ</a:t>
            </a:r>
            <a:endParaRPr kumimoji="1" lang="en-US" altLang="ja-JP" sz="900" dirty="0" smtClean="0">
              <a:solidFill>
                <a:schemeClr val="tx2"/>
              </a:solidFill>
              <a:latin typeface="EPSON 太丸ゴシック体Ｂ" panose="020F0709000000000000" pitchFamily="49" charset="-128"/>
              <a:ea typeface="EPSON 太丸ゴシック体Ｂ" panose="020F0709000000000000" pitchFamily="49" charset="-128"/>
            </a:endParaRPr>
          </a:p>
        </p:txBody>
      </p:sp>
      <p:pic>
        <p:nvPicPr>
          <p:cNvPr id="50" name="図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9108" y="9282898"/>
            <a:ext cx="331515" cy="190800"/>
          </a:xfrm>
          <a:prstGeom prst="rect">
            <a:avLst/>
          </a:prstGeom>
        </p:spPr>
      </p:pic>
      <p:pic>
        <p:nvPicPr>
          <p:cNvPr id="51" name="Picture 1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9734" y="9590058"/>
            <a:ext cx="194400" cy="1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テキスト ボックス 51"/>
          <p:cNvSpPr txBox="1"/>
          <p:nvPr/>
        </p:nvSpPr>
        <p:spPr>
          <a:xfrm>
            <a:off x="3836621" y="9505763"/>
            <a:ext cx="2222767" cy="307777"/>
          </a:xfrm>
          <a:prstGeom prst="rect">
            <a:avLst/>
          </a:prstGeom>
          <a:noFill/>
        </p:spPr>
        <p:txBody>
          <a:bodyPr wrap="square" rtlCol="0">
            <a:spAutoFit/>
          </a:bodyPr>
          <a:lstStyle/>
          <a:p>
            <a:r>
              <a:rPr kumimoji="1" lang="ja-JP" altLang="en-US" sz="1400" dirty="0" smtClean="0">
                <a:latin typeface="EPSON Pゴシック W6" panose="02000600000000000000" pitchFamily="2" charset="-128"/>
                <a:ea typeface="EPSON Pゴシック W6" panose="02000600000000000000" pitchFamily="2" charset="-128"/>
              </a:rPr>
              <a:t>０８４</a:t>
            </a:r>
            <a:r>
              <a:rPr kumimoji="1" lang="en-US" altLang="ja-JP" sz="1400" dirty="0" smtClean="0">
                <a:latin typeface="EPSON Pゴシック W6" panose="02000600000000000000" pitchFamily="2" charset="-128"/>
                <a:ea typeface="EPSON Pゴシック W6" panose="02000600000000000000" pitchFamily="2" charset="-128"/>
              </a:rPr>
              <a:t>-</a:t>
            </a:r>
            <a:r>
              <a:rPr kumimoji="1" lang="ja-JP" altLang="en-US" sz="1400" dirty="0" smtClean="0">
                <a:latin typeface="EPSON Pゴシック W6" panose="02000600000000000000" pitchFamily="2" charset="-128"/>
                <a:ea typeface="EPSON Pゴシック W6" panose="02000600000000000000" pitchFamily="2" charset="-128"/>
              </a:rPr>
              <a:t>９４５</a:t>
            </a:r>
            <a:r>
              <a:rPr kumimoji="1" lang="en-US" altLang="ja-JP" sz="1400" dirty="0" smtClean="0">
                <a:latin typeface="EPSON Pゴシック W6" panose="02000600000000000000" pitchFamily="2" charset="-128"/>
                <a:ea typeface="EPSON Pゴシック W6" panose="02000600000000000000" pitchFamily="2" charset="-128"/>
              </a:rPr>
              <a:t>-</a:t>
            </a:r>
            <a:r>
              <a:rPr kumimoji="1" lang="ja-JP" altLang="en-US" sz="1400" dirty="0" smtClean="0">
                <a:latin typeface="EPSON Pゴシック W6" panose="02000600000000000000" pitchFamily="2" charset="-128"/>
                <a:ea typeface="EPSON Pゴシック W6" panose="02000600000000000000" pitchFamily="2" charset="-128"/>
              </a:rPr>
              <a:t>５５７７</a:t>
            </a:r>
            <a:endParaRPr kumimoji="1" lang="en-US" altLang="ja-JP" sz="1400" dirty="0" smtClean="0">
              <a:latin typeface="EPSON Pゴシック W6" panose="02000600000000000000" pitchFamily="2" charset="-128"/>
              <a:ea typeface="EPSON Pゴシック W6" panose="02000600000000000000" pitchFamily="2" charset="-128"/>
            </a:endParaRPr>
          </a:p>
        </p:txBody>
      </p:sp>
      <p:graphicFrame>
        <p:nvGraphicFramePr>
          <p:cNvPr id="44" name="表 43"/>
          <p:cNvGraphicFramePr>
            <a:graphicFrameLocks noGrp="1"/>
          </p:cNvGraphicFramePr>
          <p:nvPr>
            <p:extLst>
              <p:ext uri="{D42A27DB-BD31-4B8C-83A1-F6EECF244321}">
                <p14:modId xmlns:p14="http://schemas.microsoft.com/office/powerpoint/2010/main" val="2417507894"/>
              </p:ext>
            </p:extLst>
          </p:nvPr>
        </p:nvGraphicFramePr>
        <p:xfrm>
          <a:off x="4948004" y="4599201"/>
          <a:ext cx="1620003" cy="1224000"/>
        </p:xfrm>
        <a:graphic>
          <a:graphicData uri="http://schemas.openxmlformats.org/drawingml/2006/table">
            <a:tbl>
              <a:tblPr firstRow="1" bandRow="1">
                <a:tableStyleId>{5940675A-B579-460E-94D1-54222C63F5DA}</a:tableStyleId>
              </a:tblPr>
              <a:tblGrid>
                <a:gridCol w="231429"/>
                <a:gridCol w="253091"/>
                <a:gridCol w="209767"/>
                <a:gridCol w="235284"/>
                <a:gridCol w="227574"/>
                <a:gridCol w="231429"/>
                <a:gridCol w="231429"/>
              </a:tblGrid>
              <a:tr h="144000">
                <a:tc>
                  <a:txBody>
                    <a:bodyPr/>
                    <a:lstStyle/>
                    <a:p>
                      <a:pPr algn="ctr"/>
                      <a:r>
                        <a:rPr kumimoji="1" lang="ja-JP" altLang="en-US" sz="800" dirty="0" smtClean="0">
                          <a:solidFill>
                            <a:srgbClr val="C00000"/>
                          </a:solidFill>
                        </a:rPr>
                        <a:t>日</a:t>
                      </a:r>
                      <a:endParaRPr kumimoji="1" lang="ja-JP" altLang="en-US" sz="800" dirty="0">
                        <a:solidFill>
                          <a:srgbClr val="C00000"/>
                        </a:solidFill>
                      </a:endParaRPr>
                    </a:p>
                  </a:txBody>
                  <a:tcPr marL="0" marR="0" marT="0" marB="0" anchor="ctr">
                    <a:lnL w="3175" cap="flat" cmpd="sng" algn="ctr">
                      <a:noFill/>
                      <a:prstDash val="solid"/>
                      <a:round/>
                      <a:headEnd type="none" w="med" len="med"/>
                      <a:tailEnd type="none" w="med" len="med"/>
                    </a:lnL>
                    <a:lnR w="9525" cap="flat" cmpd="sng" algn="ctr">
                      <a:noFill/>
                      <a:prstDash val="sysDash"/>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800" dirty="0" smtClean="0"/>
                        <a:t>月</a:t>
                      </a:r>
                      <a:endParaRPr kumimoji="1" lang="ja-JP" altLang="en-US" sz="800" dirty="0"/>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800" dirty="0" smtClean="0"/>
                        <a:t>火</a:t>
                      </a:r>
                      <a:endParaRPr kumimoji="1" lang="ja-JP" altLang="en-US" sz="800" dirty="0"/>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800" dirty="0" smtClean="0"/>
                        <a:t>水</a:t>
                      </a:r>
                      <a:endParaRPr kumimoji="1" lang="ja-JP" altLang="en-US" sz="800" dirty="0"/>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800" dirty="0" smtClean="0"/>
                        <a:t>木</a:t>
                      </a:r>
                      <a:endParaRPr kumimoji="1" lang="ja-JP" altLang="en-US" sz="800" dirty="0"/>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800" dirty="0" smtClean="0"/>
                        <a:t>金</a:t>
                      </a:r>
                      <a:endParaRPr kumimoji="1" lang="ja-JP" altLang="en-US" sz="800" dirty="0"/>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800" dirty="0" smtClean="0">
                          <a:solidFill>
                            <a:schemeClr val="tx2"/>
                          </a:solidFill>
                        </a:rPr>
                        <a:t>土</a:t>
                      </a:r>
                      <a:endParaRPr kumimoji="1" lang="ja-JP" altLang="en-US" sz="800" dirty="0">
                        <a:solidFill>
                          <a:schemeClr val="tx2"/>
                        </a:solidFill>
                      </a:endParaRPr>
                    </a:p>
                  </a:txBody>
                  <a:tcPr marL="0" marR="0" marT="0" marB="0" anchor="ctr">
                    <a:lnL w="9525" cap="flat" cmpd="sng" algn="ctr">
                      <a:noFill/>
                      <a:prstDash val="sysDash"/>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a:endParaRPr kumimoji="1" lang="ja-JP" altLang="en-US" sz="1000" dirty="0">
                        <a:solidFill>
                          <a:srgbClr val="C00000"/>
                        </a:solidFill>
                      </a:endParaRPr>
                    </a:p>
                  </a:txBody>
                  <a:tcPr marL="0" marR="0" marT="0" marB="0" anchor="ctr">
                    <a:lnL w="3175" cap="flat" cmpd="sng" algn="ctr">
                      <a:noFill/>
                      <a:prstDash val="solid"/>
                      <a:round/>
                      <a:headEnd type="none" w="med" len="med"/>
                      <a:tailEnd type="none" w="med" len="med"/>
                    </a:lnL>
                    <a:lnR w="9525"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00" dirty="0">
                        <a:solidFill>
                          <a:schemeClr val="tx1"/>
                        </a:solidFill>
                      </a:endParaRPr>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00" dirty="0">
                        <a:solidFill>
                          <a:schemeClr val="tx1"/>
                        </a:solidFill>
                      </a:endParaRPr>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00" dirty="0">
                        <a:solidFill>
                          <a:schemeClr val="tx1"/>
                        </a:solidFill>
                      </a:endParaRPr>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1000" dirty="0" smtClean="0">
                        <a:solidFill>
                          <a:schemeClr val="tx1"/>
                        </a:solidFill>
                      </a:endParaRPr>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00" dirty="0">
                        <a:solidFill>
                          <a:schemeClr val="tx1"/>
                        </a:solidFill>
                      </a:endParaRPr>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smtClean="0">
                          <a:solidFill>
                            <a:schemeClr val="tx2"/>
                          </a:solidFill>
                        </a:rPr>
                        <a:t>1</a:t>
                      </a:r>
                      <a:endParaRPr kumimoji="1" lang="ja-JP" altLang="en-US" sz="1000" dirty="0">
                        <a:solidFill>
                          <a:schemeClr val="tx2"/>
                        </a:solidFill>
                      </a:endParaRPr>
                    </a:p>
                  </a:txBody>
                  <a:tcPr marL="0" marR="0" marT="0" marB="0" anchor="ctr">
                    <a:lnL w="9525" cap="flat" cmpd="sng" algn="ctr">
                      <a:noFill/>
                      <a:prstDash val="sysDash"/>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0000">
                <a:tc>
                  <a:txBody>
                    <a:bodyPr/>
                    <a:lstStyle/>
                    <a:p>
                      <a:pPr algn="ctr"/>
                      <a:r>
                        <a:rPr kumimoji="1" lang="en-US" altLang="ja-JP" sz="1000" dirty="0" smtClean="0">
                          <a:solidFill>
                            <a:srgbClr val="C00000"/>
                          </a:solidFill>
                        </a:rPr>
                        <a:t>2</a:t>
                      </a:r>
                      <a:endParaRPr kumimoji="1" lang="ja-JP" altLang="en-US" sz="1000" dirty="0">
                        <a:solidFill>
                          <a:srgbClr val="C00000"/>
                        </a:solidFill>
                      </a:endParaRPr>
                    </a:p>
                  </a:txBody>
                  <a:tcPr marL="0" marR="0" marT="0" marB="0" anchor="ctr">
                    <a:lnL w="3175" cap="flat" cmpd="sng" algn="ctr">
                      <a:noFill/>
                      <a:prstDash val="solid"/>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smtClean="0">
                          <a:solidFill>
                            <a:schemeClr val="tx1"/>
                          </a:solidFill>
                        </a:rPr>
                        <a:t>3</a:t>
                      </a:r>
                      <a:endParaRPr kumimoji="1" lang="ja-JP" altLang="en-US" sz="1000" dirty="0">
                        <a:solidFill>
                          <a:schemeClr val="tx1"/>
                        </a:solidFill>
                      </a:endParaRPr>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000" dirty="0" smtClean="0">
                          <a:solidFill>
                            <a:schemeClr val="tx1"/>
                          </a:solidFill>
                        </a:rPr>
                        <a:t>4</a:t>
                      </a:r>
                      <a:endParaRPr kumimoji="1" lang="ja-JP" altLang="en-US" sz="1000" dirty="0">
                        <a:solidFill>
                          <a:schemeClr val="tx1"/>
                        </a:solidFill>
                      </a:endParaRPr>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000" dirty="0" smtClean="0">
                          <a:solidFill>
                            <a:schemeClr val="tx1"/>
                          </a:solidFill>
                        </a:rPr>
                        <a:t>5</a:t>
                      </a:r>
                      <a:endParaRPr kumimoji="1" lang="ja-JP" altLang="en-US" sz="1000" dirty="0">
                        <a:solidFill>
                          <a:schemeClr val="tx1"/>
                        </a:solidFill>
                      </a:endParaRPr>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000" dirty="0" smtClean="0">
                          <a:solidFill>
                            <a:schemeClr val="tx1"/>
                          </a:solidFill>
                        </a:rPr>
                        <a:t>6</a:t>
                      </a:r>
                      <a:endParaRPr kumimoji="1" lang="ja-JP" altLang="en-US" sz="1000" dirty="0">
                        <a:solidFill>
                          <a:schemeClr val="tx1"/>
                        </a:solidFill>
                      </a:endParaRPr>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000" dirty="0" smtClean="0">
                          <a:solidFill>
                            <a:schemeClr val="tx1"/>
                          </a:solidFill>
                        </a:rPr>
                        <a:t>7</a:t>
                      </a:r>
                      <a:endParaRPr kumimoji="1" lang="ja-JP" altLang="en-US" sz="1000" dirty="0">
                        <a:solidFill>
                          <a:schemeClr val="tx1"/>
                        </a:solidFill>
                      </a:endParaRPr>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000" dirty="0" smtClean="0">
                          <a:solidFill>
                            <a:schemeClr val="tx2"/>
                          </a:solidFill>
                        </a:rPr>
                        <a:t>8</a:t>
                      </a:r>
                      <a:endParaRPr kumimoji="1" lang="en-US" altLang="ja-JP" sz="1000" dirty="0" smtClean="0">
                        <a:solidFill>
                          <a:schemeClr val="tx2"/>
                        </a:solidFill>
                      </a:endParaRPr>
                    </a:p>
                  </a:txBody>
                  <a:tcPr marL="0" marR="0" marT="0" marB="0" anchor="ctr">
                    <a:lnL w="9525" cap="flat" cmpd="sng" algn="ctr">
                      <a:noFill/>
                      <a:prstDash val="sysDash"/>
                      <a:round/>
                      <a:headEnd type="none" w="med" len="med"/>
                      <a:tailEnd type="none" w="med" len="med"/>
                    </a:lnL>
                    <a:lnR w="3175" cap="flat" cmpd="sng" algn="ctr">
                      <a:noFill/>
                      <a:prstDash val="solid"/>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0000">
                <a:tc>
                  <a:txBody>
                    <a:bodyPr/>
                    <a:lstStyle/>
                    <a:p>
                      <a:pPr algn="ctr"/>
                      <a:r>
                        <a:rPr kumimoji="1" lang="en-US" altLang="ja-JP" sz="1000" dirty="0" smtClean="0">
                          <a:solidFill>
                            <a:srgbClr val="C00000"/>
                          </a:solidFill>
                        </a:rPr>
                        <a:t>9</a:t>
                      </a:r>
                      <a:endParaRPr kumimoji="1" lang="ja-JP" altLang="en-US" sz="1000" dirty="0">
                        <a:solidFill>
                          <a:srgbClr val="C00000"/>
                        </a:solidFill>
                      </a:endParaRPr>
                    </a:p>
                  </a:txBody>
                  <a:tcPr marL="0" marR="0" marT="0" marB="0" anchor="ctr">
                    <a:lnL w="3175" cap="flat" cmpd="sng" algn="ctr">
                      <a:noFill/>
                      <a:prstDash val="solid"/>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smtClean="0">
                          <a:solidFill>
                            <a:schemeClr val="tx1"/>
                          </a:solidFill>
                        </a:rPr>
                        <a:t>10</a:t>
                      </a:r>
                      <a:endParaRPr kumimoji="1" lang="ja-JP" altLang="en-US" sz="1000" dirty="0">
                        <a:solidFill>
                          <a:schemeClr val="tx1"/>
                        </a:solidFill>
                      </a:endParaRPr>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000" dirty="0" smtClean="0">
                          <a:solidFill>
                            <a:schemeClr val="tx1"/>
                          </a:solidFill>
                        </a:rPr>
                        <a:t>11</a:t>
                      </a:r>
                      <a:endParaRPr kumimoji="1" lang="ja-JP" altLang="en-US" sz="1000" dirty="0">
                        <a:solidFill>
                          <a:schemeClr val="tx1"/>
                        </a:solidFill>
                      </a:endParaRPr>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000" dirty="0" smtClean="0">
                          <a:solidFill>
                            <a:schemeClr val="tx1"/>
                          </a:solidFill>
                        </a:rPr>
                        <a:t>12</a:t>
                      </a:r>
                      <a:endParaRPr kumimoji="1" lang="ja-JP" altLang="en-US" sz="1000" dirty="0">
                        <a:solidFill>
                          <a:schemeClr val="tx1"/>
                        </a:solidFill>
                      </a:endParaRPr>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000" dirty="0" smtClean="0">
                          <a:solidFill>
                            <a:schemeClr val="tx1"/>
                          </a:solidFill>
                        </a:rPr>
                        <a:t>13</a:t>
                      </a:r>
                      <a:endParaRPr kumimoji="1" lang="ja-JP" altLang="en-US" sz="1000" dirty="0">
                        <a:solidFill>
                          <a:schemeClr val="tx1"/>
                        </a:solidFill>
                      </a:endParaRPr>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000" dirty="0" smtClean="0">
                          <a:solidFill>
                            <a:schemeClr val="tx1"/>
                          </a:solidFill>
                        </a:rPr>
                        <a:t>14</a:t>
                      </a:r>
                      <a:endParaRPr kumimoji="1" lang="ja-JP" altLang="en-US" sz="1000" dirty="0">
                        <a:solidFill>
                          <a:schemeClr val="tx1"/>
                        </a:solidFill>
                      </a:endParaRPr>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000" dirty="0" smtClean="0">
                          <a:solidFill>
                            <a:schemeClr val="tx2"/>
                          </a:solidFill>
                        </a:rPr>
                        <a:t>15</a:t>
                      </a:r>
                      <a:endParaRPr kumimoji="1" lang="en-US" altLang="ja-JP" sz="1000" dirty="0" smtClean="0">
                        <a:solidFill>
                          <a:schemeClr val="tx2"/>
                        </a:solidFill>
                      </a:endParaRPr>
                    </a:p>
                  </a:txBody>
                  <a:tcPr marL="0" marR="0" marT="0" marB="0" anchor="ctr">
                    <a:lnL w="9525" cap="flat" cmpd="sng" algn="ctr">
                      <a:noFill/>
                      <a:prstDash val="sysDash"/>
                      <a:round/>
                      <a:headEnd type="none" w="med" len="med"/>
                      <a:tailEnd type="none" w="med" len="med"/>
                    </a:lnL>
                    <a:lnR w="3175" cap="flat" cmpd="sng" algn="ctr">
                      <a:noFill/>
                      <a:prstDash val="solid"/>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0000">
                <a:tc>
                  <a:txBody>
                    <a:bodyPr/>
                    <a:lstStyle/>
                    <a:p>
                      <a:pPr algn="ctr"/>
                      <a:r>
                        <a:rPr kumimoji="1" lang="en-US" altLang="ja-JP" sz="1000" dirty="0" smtClean="0">
                          <a:solidFill>
                            <a:srgbClr val="C00000"/>
                          </a:solidFill>
                        </a:rPr>
                        <a:t>16</a:t>
                      </a:r>
                      <a:endParaRPr kumimoji="1" lang="ja-JP" altLang="en-US" sz="1000" dirty="0">
                        <a:solidFill>
                          <a:srgbClr val="C00000"/>
                        </a:solidFill>
                      </a:endParaRPr>
                    </a:p>
                  </a:txBody>
                  <a:tcPr marL="0" marR="0" marT="0" marB="0" anchor="ctr">
                    <a:lnL w="3175" cap="flat" cmpd="sng" algn="ctr">
                      <a:noFill/>
                      <a:prstDash val="solid"/>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smtClean="0">
                          <a:solidFill>
                            <a:schemeClr val="tx1"/>
                          </a:solidFill>
                        </a:rPr>
                        <a:t>17</a:t>
                      </a:r>
                      <a:endParaRPr kumimoji="1" lang="ja-JP" altLang="en-US" sz="1000" dirty="0">
                        <a:solidFill>
                          <a:schemeClr val="tx1"/>
                        </a:solidFill>
                      </a:endParaRPr>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000" dirty="0" smtClean="0">
                          <a:solidFill>
                            <a:schemeClr val="tx1"/>
                          </a:solidFill>
                        </a:rPr>
                        <a:t>18</a:t>
                      </a:r>
                      <a:endParaRPr kumimoji="1" lang="ja-JP" altLang="en-US" sz="1000" dirty="0">
                        <a:solidFill>
                          <a:schemeClr val="tx1"/>
                        </a:solidFill>
                      </a:endParaRPr>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000" dirty="0" smtClean="0">
                          <a:solidFill>
                            <a:schemeClr val="tx1"/>
                          </a:solidFill>
                        </a:rPr>
                        <a:t>19</a:t>
                      </a:r>
                      <a:endParaRPr kumimoji="1" lang="ja-JP" altLang="en-US" sz="1000" dirty="0">
                        <a:solidFill>
                          <a:schemeClr val="tx1"/>
                        </a:solidFill>
                      </a:endParaRPr>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000" dirty="0" smtClean="0">
                          <a:solidFill>
                            <a:schemeClr val="tx1"/>
                          </a:solidFill>
                        </a:rPr>
                        <a:t>20</a:t>
                      </a:r>
                      <a:endParaRPr kumimoji="1" lang="ja-JP" altLang="en-US" sz="1000" dirty="0">
                        <a:solidFill>
                          <a:schemeClr val="tx1"/>
                        </a:solidFill>
                      </a:endParaRPr>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000" dirty="0" smtClean="0">
                          <a:solidFill>
                            <a:schemeClr val="tx1"/>
                          </a:solidFill>
                        </a:rPr>
                        <a:t>21</a:t>
                      </a:r>
                      <a:endParaRPr kumimoji="1" lang="ja-JP" altLang="en-US" sz="1000" dirty="0">
                        <a:solidFill>
                          <a:schemeClr val="tx1"/>
                        </a:solidFill>
                      </a:endParaRPr>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000" dirty="0" smtClean="0">
                          <a:solidFill>
                            <a:schemeClr val="tx2"/>
                          </a:solidFill>
                        </a:rPr>
                        <a:t>22</a:t>
                      </a:r>
                    </a:p>
                  </a:txBody>
                  <a:tcPr marL="0" marR="0" marT="0" marB="0" anchor="ctr">
                    <a:lnL w="9525" cap="flat" cmpd="sng" algn="ctr">
                      <a:noFill/>
                      <a:prstDash val="sysDash"/>
                      <a:round/>
                      <a:headEnd type="none" w="med" len="med"/>
                      <a:tailEnd type="none" w="med" len="med"/>
                    </a:lnL>
                    <a:lnR w="3175" cap="flat" cmpd="sng" algn="ctr">
                      <a:noFill/>
                      <a:prstDash val="solid"/>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0000">
                <a:tc>
                  <a:txBody>
                    <a:bodyPr/>
                    <a:lstStyle/>
                    <a:p>
                      <a:pPr algn="ctr"/>
                      <a:r>
                        <a:rPr kumimoji="1" lang="en-US" altLang="ja-JP" sz="1000" dirty="0" smtClean="0">
                          <a:solidFill>
                            <a:srgbClr val="C00000"/>
                          </a:solidFill>
                        </a:rPr>
                        <a:t>23</a:t>
                      </a:r>
                      <a:endParaRPr kumimoji="1" lang="ja-JP" altLang="en-US" sz="1000" dirty="0">
                        <a:solidFill>
                          <a:srgbClr val="C00000"/>
                        </a:solidFill>
                      </a:endParaRPr>
                    </a:p>
                  </a:txBody>
                  <a:tcPr marL="0" marR="0" marT="0" marB="0" anchor="ctr">
                    <a:lnL w="3175" cap="flat" cmpd="sng" algn="ctr">
                      <a:noFill/>
                      <a:prstDash val="solid"/>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smtClean="0">
                          <a:solidFill>
                            <a:schemeClr val="tx1"/>
                          </a:solidFill>
                        </a:rPr>
                        <a:t>24</a:t>
                      </a:r>
                      <a:endParaRPr kumimoji="1" lang="ja-JP" altLang="en-US" sz="1000" dirty="0">
                        <a:solidFill>
                          <a:schemeClr val="tx1"/>
                        </a:solidFill>
                      </a:endParaRPr>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000" dirty="0" smtClean="0">
                          <a:solidFill>
                            <a:schemeClr val="tx1"/>
                          </a:solidFill>
                        </a:rPr>
                        <a:t>25</a:t>
                      </a:r>
                      <a:endParaRPr kumimoji="1" lang="en-US" altLang="ja-JP" sz="1000" dirty="0" smtClean="0">
                        <a:solidFill>
                          <a:schemeClr val="tx1"/>
                        </a:solidFill>
                      </a:endParaRPr>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000" dirty="0" smtClean="0">
                          <a:solidFill>
                            <a:schemeClr val="tx1"/>
                          </a:solidFill>
                        </a:rPr>
                        <a:t>26</a:t>
                      </a:r>
                      <a:endParaRPr kumimoji="1" lang="ja-JP" altLang="en-US" sz="1000" dirty="0">
                        <a:solidFill>
                          <a:schemeClr val="tx1"/>
                        </a:solidFill>
                      </a:endParaRPr>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000" dirty="0" smtClean="0">
                          <a:solidFill>
                            <a:schemeClr val="tx1"/>
                          </a:solidFill>
                        </a:rPr>
                        <a:t>27</a:t>
                      </a:r>
                      <a:endParaRPr kumimoji="1" lang="ja-JP" altLang="en-US" sz="1000" dirty="0">
                        <a:solidFill>
                          <a:schemeClr val="tx1"/>
                        </a:solidFill>
                      </a:endParaRPr>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000" dirty="0" smtClean="0">
                          <a:solidFill>
                            <a:schemeClr val="tx1"/>
                          </a:solidFill>
                        </a:rPr>
                        <a:t>28</a:t>
                      </a:r>
                      <a:endParaRPr kumimoji="1" lang="ja-JP" altLang="en-US" sz="1000" dirty="0">
                        <a:solidFill>
                          <a:schemeClr val="tx1"/>
                        </a:solidFill>
                      </a:endParaRPr>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000" dirty="0" smtClean="0">
                          <a:solidFill>
                            <a:schemeClr val="tx2"/>
                          </a:solidFill>
                        </a:rPr>
                        <a:t>29</a:t>
                      </a:r>
                      <a:endParaRPr kumimoji="1" lang="en-US" altLang="ja-JP" sz="1000" dirty="0" smtClean="0">
                        <a:solidFill>
                          <a:schemeClr val="tx2"/>
                        </a:solidFill>
                      </a:endParaRPr>
                    </a:p>
                  </a:txBody>
                  <a:tcPr marL="0" marR="0" marT="0" marB="0" anchor="ctr">
                    <a:lnL w="9525" cap="flat" cmpd="sng" algn="ctr">
                      <a:noFill/>
                      <a:prstDash val="sysDash"/>
                      <a:round/>
                      <a:headEnd type="none" w="med" len="med"/>
                      <a:tailEnd type="none" w="med" len="med"/>
                    </a:lnL>
                    <a:lnR w="3175" cap="flat" cmpd="sng" algn="ctr">
                      <a:noFill/>
                      <a:prstDash val="solid"/>
                      <a:round/>
                      <a:headEnd type="none" w="med" len="med"/>
                      <a:tailEnd type="none" w="med" len="med"/>
                    </a:lnR>
                    <a:lnT w="9525" cap="flat" cmpd="sng" algn="ctr">
                      <a:noFill/>
                      <a:prstDash val="sys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180000">
                <a:tc>
                  <a:txBody>
                    <a:bodyPr/>
                    <a:lstStyle/>
                    <a:p>
                      <a:pPr algn="ctr"/>
                      <a:r>
                        <a:rPr kumimoji="1" lang="en-US" altLang="ja-JP" sz="1000" dirty="0" smtClean="0">
                          <a:solidFill>
                            <a:srgbClr val="C00000"/>
                          </a:solidFill>
                        </a:rPr>
                        <a:t>30</a:t>
                      </a:r>
                    </a:p>
                  </a:txBody>
                  <a:tcPr marL="0" marR="0" marT="0" marB="0" anchor="ctr">
                    <a:lnL w="3175" cap="flat" cmpd="sng" algn="ctr">
                      <a:noFill/>
                      <a:prstDash val="solid"/>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00" dirty="0">
                        <a:solidFill>
                          <a:srgbClr val="C00000"/>
                        </a:solidFill>
                      </a:endParaRPr>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1000" dirty="0" smtClean="0">
                        <a:solidFill>
                          <a:schemeClr val="tx1"/>
                        </a:solidFill>
                      </a:endParaRPr>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00" dirty="0">
                        <a:solidFill>
                          <a:schemeClr val="tx1"/>
                        </a:solidFill>
                      </a:endParaRPr>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00" dirty="0">
                        <a:solidFill>
                          <a:schemeClr val="tx1"/>
                        </a:solidFill>
                      </a:endParaRPr>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00" dirty="0">
                        <a:solidFill>
                          <a:schemeClr val="tx1"/>
                        </a:solidFill>
                      </a:endParaRPr>
                    </a:p>
                  </a:txBody>
                  <a:tcPr marL="0" marR="0" marT="0"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1000" dirty="0" smtClean="0">
                        <a:solidFill>
                          <a:schemeClr val="tx2"/>
                        </a:solidFill>
                      </a:endParaRPr>
                    </a:p>
                  </a:txBody>
                  <a:tcPr marL="0" marR="0" marT="0" marB="0" anchor="ctr">
                    <a:lnL w="9525" cap="flat" cmpd="sng" algn="ctr">
                      <a:noFill/>
                      <a:prstDash val="sysDash"/>
                      <a:round/>
                      <a:headEnd type="none" w="med" len="med"/>
                      <a:tailEnd type="none" w="med" len="med"/>
                    </a:lnL>
                    <a:lnR w="3175" cap="flat" cmpd="sng" algn="ctr">
                      <a:noFill/>
                      <a:prstDash val="solid"/>
                      <a:round/>
                      <a:headEnd type="none" w="med" len="med"/>
                      <a:tailEnd type="none" w="med" len="med"/>
                    </a:lnR>
                    <a:lnT w="9525" cap="flat" cmpd="sng" algn="ctr">
                      <a:noFill/>
                      <a:prstDash val="sys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5" name="テキスト ボックス 44"/>
          <p:cNvSpPr txBox="1"/>
          <p:nvPr/>
        </p:nvSpPr>
        <p:spPr>
          <a:xfrm>
            <a:off x="4316490" y="4907995"/>
            <a:ext cx="442750" cy="276999"/>
          </a:xfrm>
          <a:prstGeom prst="rect">
            <a:avLst/>
          </a:prstGeom>
          <a:noFill/>
        </p:spPr>
        <p:txBody>
          <a:bodyPr wrap="none" rtlCol="0">
            <a:spAutoFit/>
          </a:bodyPr>
          <a:lstStyle/>
          <a:p>
            <a:r>
              <a:rPr lang="en-US" altLang="ja-JP" sz="1200" dirty="0">
                <a:latin typeface="EPSON Pゴシック W6" panose="02000600000000000000" pitchFamily="2" charset="-128"/>
                <a:ea typeface="EPSON Pゴシック W6" panose="02000600000000000000" pitchFamily="2" charset="-128"/>
              </a:rPr>
              <a:t>6</a:t>
            </a:r>
            <a:r>
              <a:rPr kumimoji="1" lang="ja-JP" altLang="en-US" sz="1200" dirty="0" smtClean="0">
                <a:latin typeface="EPSON Pゴシック W6" panose="02000600000000000000" pitchFamily="2" charset="-128"/>
                <a:ea typeface="EPSON Pゴシック W6" panose="02000600000000000000" pitchFamily="2" charset="-128"/>
              </a:rPr>
              <a:t>月</a:t>
            </a:r>
            <a:endParaRPr kumimoji="1" lang="ja-JP" altLang="en-US" sz="1200" dirty="0">
              <a:latin typeface="EPSON Pゴシック W6" panose="02000600000000000000" pitchFamily="2" charset="-128"/>
              <a:ea typeface="EPSON Pゴシック W6" panose="02000600000000000000" pitchFamily="2" charset="-128"/>
            </a:endParaRPr>
          </a:p>
        </p:txBody>
      </p:sp>
      <p:sp>
        <p:nvSpPr>
          <p:cNvPr id="46" name="テキスト ボックス 45"/>
          <p:cNvSpPr txBox="1"/>
          <p:nvPr/>
        </p:nvSpPr>
        <p:spPr>
          <a:xfrm>
            <a:off x="4338004" y="5043010"/>
            <a:ext cx="412292" cy="307777"/>
          </a:xfrm>
          <a:prstGeom prst="rect">
            <a:avLst/>
          </a:prstGeom>
          <a:noFill/>
        </p:spPr>
        <p:txBody>
          <a:bodyPr wrap="none" rtlCol="0">
            <a:spAutoFit/>
          </a:bodyPr>
          <a:lstStyle/>
          <a:p>
            <a:endParaRPr lang="en-US" altLang="ja-JP" sz="700" dirty="0" smtClean="0">
              <a:latin typeface="EPSON Pゴシック W6" panose="02000600000000000000" pitchFamily="2" charset="-128"/>
              <a:ea typeface="EPSON Pゴシック W6" panose="02000600000000000000" pitchFamily="2" charset="-128"/>
            </a:endParaRPr>
          </a:p>
          <a:p>
            <a:r>
              <a:rPr lang="en-US" altLang="ja-JP" sz="700" dirty="0">
                <a:latin typeface="EPSON Pゴシック W6" panose="02000600000000000000" pitchFamily="2" charset="-128"/>
                <a:ea typeface="EPSON Pゴシック W6" panose="02000600000000000000" pitchFamily="2" charset="-128"/>
              </a:rPr>
              <a:t>June</a:t>
            </a:r>
            <a:endParaRPr lang="en-US" altLang="ja-JP" sz="700" dirty="0" smtClean="0">
              <a:latin typeface="EPSON Pゴシック W6" panose="02000600000000000000" pitchFamily="2" charset="-128"/>
              <a:ea typeface="EPSON Pゴシック W6" panose="02000600000000000000" pitchFamily="2" charset="-128"/>
            </a:endParaRPr>
          </a:p>
        </p:txBody>
      </p:sp>
      <p:sp>
        <p:nvSpPr>
          <p:cNvPr id="49" name="正方形/長方形 48"/>
          <p:cNvSpPr/>
          <p:nvPr/>
        </p:nvSpPr>
        <p:spPr>
          <a:xfrm>
            <a:off x="366938" y="1698644"/>
            <a:ext cx="324000" cy="216000"/>
          </a:xfrm>
          <a:prstGeom prst="rect">
            <a:avLst/>
          </a:prstGeom>
          <a:solidFill>
            <a:schemeClr val="accent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678780" y="1640632"/>
            <a:ext cx="1579278" cy="492443"/>
          </a:xfrm>
          <a:prstGeom prst="rect">
            <a:avLst/>
          </a:prstGeom>
          <a:noFill/>
        </p:spPr>
        <p:txBody>
          <a:bodyPr wrap="none" rtlCol="0">
            <a:spAutoFit/>
          </a:bodyPr>
          <a:lstStyle/>
          <a:p>
            <a:r>
              <a:rPr kumimoji="1" lang="ja-JP" altLang="en-US" sz="1400" dirty="0" smtClean="0">
                <a:latin typeface="EPSON Pゴシック W6" panose="02000600000000000000" pitchFamily="2" charset="-128"/>
                <a:ea typeface="EPSON Pゴシック W6" panose="02000600000000000000" pitchFamily="2" charset="-128"/>
              </a:rPr>
              <a:t>ビンツー割引デー</a:t>
            </a:r>
            <a:endParaRPr lang="en-US" altLang="ja-JP" sz="1400" dirty="0">
              <a:latin typeface="EPSON Pゴシック W6" panose="02000600000000000000" pitchFamily="2" charset="-128"/>
              <a:ea typeface="EPSON Pゴシック W6" panose="02000600000000000000" pitchFamily="2" charset="-128"/>
            </a:endParaRPr>
          </a:p>
          <a:p>
            <a:endParaRPr lang="en-US" altLang="ja-JP" sz="1200" dirty="0">
              <a:latin typeface="EPSON Pゴシック W6" panose="02000600000000000000" pitchFamily="2" charset="-128"/>
              <a:ea typeface="EPSON Pゴシック W6" panose="02000600000000000000" pitchFamily="2" charset="-128"/>
            </a:endParaRPr>
          </a:p>
        </p:txBody>
      </p:sp>
      <p:sp>
        <p:nvSpPr>
          <p:cNvPr id="9" name="テキスト ボックス 8"/>
          <p:cNvSpPr txBox="1"/>
          <p:nvPr/>
        </p:nvSpPr>
        <p:spPr>
          <a:xfrm>
            <a:off x="323655" y="6453261"/>
            <a:ext cx="2804119" cy="1938992"/>
          </a:xfrm>
          <a:prstGeom prst="rect">
            <a:avLst/>
          </a:prstGeom>
          <a:noFill/>
        </p:spPr>
        <p:txBody>
          <a:bodyPr wrap="square" rtlCol="0">
            <a:spAutoFit/>
          </a:bodyPr>
          <a:lstStyle/>
          <a:p>
            <a:r>
              <a:rPr lang="ja-JP" altLang="en-US" sz="1000" dirty="0">
                <a:latin typeface="+mn-ea"/>
              </a:rPr>
              <a:t>引越担当の笹岡です</a:t>
            </a:r>
            <a:r>
              <a:rPr lang="ja-JP" altLang="en-US" sz="1000" dirty="0" smtClean="0">
                <a:latin typeface="+mn-ea"/>
              </a:rPr>
              <a:t>。</a:t>
            </a:r>
            <a:endParaRPr lang="en-US" altLang="ja-JP" sz="1000" dirty="0" smtClean="0">
              <a:latin typeface="+mn-ea"/>
            </a:endParaRPr>
          </a:p>
          <a:p>
            <a:r>
              <a:rPr lang="ja-JP" altLang="en-US" sz="1000" dirty="0" smtClean="0">
                <a:latin typeface="+mn-ea"/>
              </a:rPr>
              <a:t>ゴールデンウイーク</a:t>
            </a:r>
            <a:r>
              <a:rPr lang="ja-JP" altLang="en-US" sz="1000" dirty="0">
                <a:latin typeface="+mn-ea"/>
              </a:rPr>
              <a:t>の予定はもう決まりましたか？今年のゴールデンウイークの予定は決まりましたか？実家へ帰省、ご家族で行楽地へ旅行など色々と計画を立てている方もいらっしゃると思いますが、この長期休暇を利用して引越までとはいかなくとも、衣替えと併せて家具の移動や廃棄処分の手配など日頃できないお家の整理整頓は如何でしょうか。もちろん引越も</a:t>
            </a:r>
            <a:r>
              <a:rPr lang="en-US" altLang="ja-JP" sz="1000" dirty="0">
                <a:latin typeface="+mn-ea"/>
              </a:rPr>
              <a:t>OK.</a:t>
            </a:r>
            <a:r>
              <a:rPr lang="ja-JP" altLang="en-US" sz="1000" dirty="0">
                <a:latin typeface="+mn-ea"/>
              </a:rPr>
              <a:t>です。</a:t>
            </a:r>
            <a:r>
              <a:rPr lang="en-US" altLang="ja-JP" sz="1000" dirty="0">
                <a:latin typeface="+mn-ea"/>
              </a:rPr>
              <a:t>4</a:t>
            </a:r>
            <a:r>
              <a:rPr lang="ja-JP" altLang="en-US" sz="1000" dirty="0">
                <a:latin typeface="+mn-ea"/>
              </a:rPr>
              <a:t>月・</a:t>
            </a:r>
            <a:r>
              <a:rPr lang="en-US" altLang="ja-JP" sz="1000" dirty="0">
                <a:latin typeface="+mn-ea"/>
              </a:rPr>
              <a:t>5</a:t>
            </a:r>
            <a:r>
              <a:rPr lang="ja-JP" altLang="en-US" sz="1000" dirty="0">
                <a:latin typeface="+mn-ea"/>
              </a:rPr>
              <a:t>月・</a:t>
            </a:r>
            <a:r>
              <a:rPr lang="en-US" altLang="ja-JP" sz="1000" dirty="0">
                <a:latin typeface="+mn-ea"/>
              </a:rPr>
              <a:t>6</a:t>
            </a:r>
            <a:r>
              <a:rPr lang="ja-JP" altLang="en-US" sz="1000" dirty="0">
                <a:latin typeface="+mn-ea"/>
              </a:rPr>
              <a:t>月もお困りのお客様に全力でお答えいたしますのでまずは「ビンツー」までご連絡お待ちいたしております。</a:t>
            </a:r>
            <a:endParaRPr kumimoji="1" lang="ja-JP" altLang="en-US" sz="1000" dirty="0">
              <a:latin typeface="+mn-ea"/>
            </a:endParaRPr>
          </a:p>
        </p:txBody>
      </p:sp>
      <p:sp>
        <p:nvSpPr>
          <p:cNvPr id="56" name="角丸四角形 55"/>
          <p:cNvSpPr/>
          <p:nvPr/>
        </p:nvSpPr>
        <p:spPr>
          <a:xfrm>
            <a:off x="233265" y="1458589"/>
            <a:ext cx="2821977" cy="1459137"/>
          </a:xfrm>
          <a:prstGeom prst="roundRect">
            <a:avLst>
              <a:gd name="adj" fmla="val 10553"/>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57" name="テキスト ボックス 56"/>
          <p:cNvSpPr txBox="1"/>
          <p:nvPr/>
        </p:nvSpPr>
        <p:spPr>
          <a:xfrm>
            <a:off x="678994" y="1943730"/>
            <a:ext cx="184731" cy="253916"/>
          </a:xfrm>
          <a:prstGeom prst="rect">
            <a:avLst/>
          </a:prstGeom>
          <a:noFill/>
        </p:spPr>
        <p:txBody>
          <a:bodyPr wrap="none" rtlCol="0">
            <a:spAutoFit/>
          </a:bodyPr>
          <a:lstStyle/>
          <a:p>
            <a:endParaRPr kumimoji="1" lang="en-US" altLang="ja-JP" sz="1050" dirty="0" smtClean="0">
              <a:solidFill>
                <a:srgbClr val="C00000"/>
              </a:solidFill>
              <a:latin typeface="+mn-ea"/>
            </a:endParaRPr>
          </a:p>
        </p:txBody>
      </p:sp>
      <p:sp>
        <p:nvSpPr>
          <p:cNvPr id="58" name="テキスト ボックス 57"/>
          <p:cNvSpPr txBox="1"/>
          <p:nvPr/>
        </p:nvSpPr>
        <p:spPr>
          <a:xfrm>
            <a:off x="678994" y="2543036"/>
            <a:ext cx="184731" cy="253916"/>
          </a:xfrm>
          <a:prstGeom prst="rect">
            <a:avLst/>
          </a:prstGeom>
          <a:noFill/>
        </p:spPr>
        <p:txBody>
          <a:bodyPr wrap="none" rtlCol="0">
            <a:spAutoFit/>
          </a:bodyPr>
          <a:lstStyle/>
          <a:p>
            <a:endParaRPr kumimoji="1" lang="en-US" altLang="ja-JP" sz="1050" dirty="0" smtClean="0">
              <a:solidFill>
                <a:srgbClr val="C00000"/>
              </a:solidFill>
              <a:latin typeface="+mn-ea"/>
            </a:endParaRPr>
          </a:p>
        </p:txBody>
      </p:sp>
      <p:sp>
        <p:nvSpPr>
          <p:cNvPr id="60" name="テキスト ボックス 59"/>
          <p:cNvSpPr txBox="1"/>
          <p:nvPr/>
        </p:nvSpPr>
        <p:spPr>
          <a:xfrm>
            <a:off x="280839" y="1227634"/>
            <a:ext cx="1508746" cy="369332"/>
          </a:xfrm>
          <a:prstGeom prst="rect">
            <a:avLst/>
          </a:prstGeom>
          <a:noFill/>
          <a:effectLst>
            <a:glow rad="101600">
              <a:schemeClr val="bg1">
                <a:alpha val="40000"/>
              </a:schemeClr>
            </a:glow>
          </a:effectLst>
        </p:spPr>
        <p:txBody>
          <a:bodyPr wrap="none" rtlCol="0">
            <a:spAutoFit/>
          </a:bodyPr>
          <a:lstStyle/>
          <a:p>
            <a:r>
              <a:rPr kumimoji="1" lang="ja-JP" altLang="en-US" b="1" dirty="0" smtClean="0">
                <a:ln w="12700">
                  <a:solidFill>
                    <a:srgbClr val="C00000"/>
                  </a:solidFill>
                </a:ln>
                <a:solidFill>
                  <a:srgbClr val="FFC000"/>
                </a:solidFill>
                <a:effectLst>
                  <a:glow rad="101600">
                    <a:schemeClr val="bg1"/>
                  </a:glow>
                </a:effectLst>
                <a:latin typeface="EPSON Pゴシック W6" panose="02000600000000000000" pitchFamily="2" charset="-128"/>
                <a:ea typeface="EPSON Pゴシック W6" panose="02000600000000000000" pitchFamily="2" charset="-128"/>
              </a:rPr>
              <a:t>お引越し割引</a:t>
            </a:r>
            <a:endParaRPr kumimoji="1" lang="ja-JP" altLang="en-US" sz="1600" b="1" dirty="0">
              <a:ln w="12700">
                <a:solidFill>
                  <a:srgbClr val="C00000"/>
                </a:solidFill>
              </a:ln>
              <a:noFill/>
              <a:effectLst>
                <a:glow rad="101600">
                  <a:schemeClr val="bg1"/>
                </a:glow>
              </a:effectLst>
              <a:latin typeface="EPSON Pゴシック W6" panose="02000600000000000000" pitchFamily="2" charset="-128"/>
              <a:ea typeface="EPSON Pゴシック W6" panose="02000600000000000000" pitchFamily="2" charset="-128"/>
            </a:endParaRPr>
          </a:p>
        </p:txBody>
      </p:sp>
      <p:pic>
        <p:nvPicPr>
          <p:cNvPr id="1026" name="Picture 2" descr="G:\営業\栗原\データ・資料\名刺\ロゴ・マーク\備後通運\BingoEX\BingEX.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 b="28837"/>
          <a:stretch/>
        </p:blipFill>
        <p:spPr bwMode="auto">
          <a:xfrm>
            <a:off x="940121" y="8869679"/>
            <a:ext cx="1933760" cy="325979"/>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09592" y="2133075"/>
            <a:ext cx="2558714" cy="430887"/>
          </a:xfrm>
          <a:prstGeom prst="rect">
            <a:avLst/>
          </a:prstGeom>
          <a:noFill/>
        </p:spPr>
        <p:txBody>
          <a:bodyPr wrap="none" rtlCol="0">
            <a:spAutoFit/>
          </a:bodyPr>
          <a:lstStyle/>
          <a:p>
            <a:r>
              <a:rPr lang="en-US" altLang="ja-JP" sz="1100" dirty="0" smtClean="0">
                <a:latin typeface="EPSON Pゴシック W6" panose="02000600000000000000" pitchFamily="2" charset="-128"/>
                <a:ea typeface="EPSON Pゴシック W6" panose="02000600000000000000" pitchFamily="2" charset="-128"/>
              </a:rPr>
              <a:t>  ※</a:t>
            </a:r>
            <a:r>
              <a:rPr lang="ja-JP" altLang="en-US" sz="1100" dirty="0" smtClean="0">
                <a:latin typeface="EPSON Pゴシック W6" panose="02000600000000000000" pitchFamily="2" charset="-128"/>
                <a:ea typeface="EPSON Pゴシック W6" panose="02000600000000000000" pitchFamily="2" charset="-128"/>
              </a:rPr>
              <a:t>お得</a:t>
            </a:r>
            <a:r>
              <a:rPr lang="ja-JP" altLang="en-US" sz="1100" dirty="0">
                <a:latin typeface="EPSON Pゴシック W6" panose="02000600000000000000" pitchFamily="2" charset="-128"/>
                <a:ea typeface="EPSON Pゴシック W6" panose="02000600000000000000" pitchFamily="2" charset="-128"/>
              </a:rPr>
              <a:t>な割引をさせて頂いています。</a:t>
            </a:r>
            <a:endParaRPr lang="en-US" altLang="ja-JP" sz="1100" dirty="0">
              <a:latin typeface="EPSON Pゴシック W6" panose="02000600000000000000" pitchFamily="2" charset="-128"/>
              <a:ea typeface="EPSON Pゴシック W6" panose="02000600000000000000" pitchFamily="2" charset="-128"/>
            </a:endParaRPr>
          </a:p>
          <a:p>
            <a:r>
              <a:rPr lang="ja-JP" altLang="en-US" sz="1100" dirty="0">
                <a:latin typeface="EPSON Pゴシック W6" panose="02000600000000000000" pitchFamily="2" charset="-128"/>
                <a:ea typeface="EPSON Pゴシック W6" panose="02000600000000000000" pitchFamily="2" charset="-128"/>
              </a:rPr>
              <a:t>　　</a:t>
            </a:r>
            <a:r>
              <a:rPr lang="ja-JP" altLang="en-US" sz="1100" dirty="0" smtClean="0">
                <a:latin typeface="EPSON Pゴシック W6" panose="02000600000000000000" pitchFamily="2" charset="-128"/>
                <a:ea typeface="EPSON Pゴシック W6" panose="02000600000000000000" pitchFamily="2" charset="-128"/>
              </a:rPr>
              <a:t>　　お気軽</a:t>
            </a:r>
            <a:r>
              <a:rPr lang="ja-JP" altLang="en-US" sz="1100" dirty="0">
                <a:latin typeface="EPSON Pゴシック W6" panose="02000600000000000000" pitchFamily="2" charset="-128"/>
                <a:ea typeface="EPSON Pゴシック W6" panose="02000600000000000000" pitchFamily="2" charset="-128"/>
              </a:rPr>
              <a:t>にお問い合わせ下さい。</a:t>
            </a:r>
            <a:endParaRPr lang="en-US" altLang="ja-JP" sz="1100" dirty="0">
              <a:latin typeface="EPSON Pゴシック W6" panose="02000600000000000000" pitchFamily="2" charset="-128"/>
              <a:ea typeface="EPSON Pゴシック W6" panose="02000600000000000000" pitchFamily="2" charset="-128"/>
            </a:endParaRPr>
          </a:p>
        </p:txBody>
      </p:sp>
      <p:graphicFrame>
        <p:nvGraphicFramePr>
          <p:cNvPr id="53" name="表 52"/>
          <p:cNvGraphicFramePr>
            <a:graphicFrameLocks noGrp="1"/>
          </p:cNvGraphicFramePr>
          <p:nvPr>
            <p:extLst>
              <p:ext uri="{D42A27DB-BD31-4B8C-83A1-F6EECF244321}">
                <p14:modId xmlns:p14="http://schemas.microsoft.com/office/powerpoint/2010/main" val="3450222772"/>
              </p:ext>
            </p:extLst>
          </p:nvPr>
        </p:nvGraphicFramePr>
        <p:xfrm>
          <a:off x="3283860" y="1652638"/>
          <a:ext cx="3276000" cy="2734720"/>
        </p:xfrm>
        <a:graphic>
          <a:graphicData uri="http://schemas.openxmlformats.org/drawingml/2006/table">
            <a:tbl>
              <a:tblPr firstRow="1" bandRow="1">
                <a:tableStyleId>{5940675A-B579-460E-94D1-54222C63F5DA}</a:tableStyleId>
              </a:tblPr>
              <a:tblGrid>
                <a:gridCol w="468000"/>
                <a:gridCol w="468000"/>
                <a:gridCol w="468000"/>
                <a:gridCol w="468000"/>
                <a:gridCol w="468000"/>
                <a:gridCol w="468000"/>
                <a:gridCol w="468000"/>
              </a:tblGrid>
              <a:tr h="403922">
                <a:tc>
                  <a:txBody>
                    <a:bodyPr/>
                    <a:lstStyle/>
                    <a:p>
                      <a:pPr algn="ctr"/>
                      <a:r>
                        <a:rPr kumimoji="1" lang="ja-JP" altLang="en-US" sz="1600" dirty="0" smtClean="0">
                          <a:solidFill>
                            <a:srgbClr val="C00000"/>
                          </a:solidFill>
                        </a:rPr>
                        <a:t>日</a:t>
                      </a:r>
                      <a:endParaRPr kumimoji="1" lang="ja-JP" altLang="en-US" sz="1600" dirty="0">
                        <a:solidFill>
                          <a:srgbClr val="C00000"/>
                        </a:solidFill>
                      </a:endParaRPr>
                    </a:p>
                  </a:txBody>
                  <a:tcPr marL="91398" marR="91398" marT="49561" marB="49561"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dirty="0" smtClean="0"/>
                        <a:t>月</a:t>
                      </a:r>
                      <a:endParaRPr kumimoji="1" lang="ja-JP" altLang="en-US" sz="1600" dirty="0"/>
                    </a:p>
                  </a:txBody>
                  <a:tcPr marL="91398" marR="91398" marT="49561" marB="49561"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dirty="0" smtClean="0"/>
                        <a:t>火</a:t>
                      </a:r>
                      <a:endParaRPr kumimoji="1" lang="ja-JP" altLang="en-US" sz="1600" dirty="0"/>
                    </a:p>
                  </a:txBody>
                  <a:tcPr marL="91398" marR="91398" marT="49561" marB="49561"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dirty="0" smtClean="0"/>
                        <a:t>水</a:t>
                      </a:r>
                      <a:endParaRPr kumimoji="1" lang="ja-JP" altLang="en-US" sz="1600" dirty="0"/>
                    </a:p>
                  </a:txBody>
                  <a:tcPr marL="91398" marR="91398" marT="49561" marB="49561"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dirty="0" smtClean="0"/>
                        <a:t>木</a:t>
                      </a:r>
                      <a:endParaRPr kumimoji="1" lang="ja-JP" altLang="en-US" sz="1600" dirty="0"/>
                    </a:p>
                  </a:txBody>
                  <a:tcPr marL="91398" marR="91398" marT="49561" marB="49561"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dirty="0" smtClean="0"/>
                        <a:t>金</a:t>
                      </a:r>
                      <a:endParaRPr kumimoji="1" lang="ja-JP" altLang="en-US" sz="1600" dirty="0"/>
                    </a:p>
                  </a:txBody>
                  <a:tcPr marL="91398" marR="91398" marT="49561" marB="49561"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dirty="0" smtClean="0">
                          <a:solidFill>
                            <a:schemeClr val="tx2"/>
                          </a:solidFill>
                        </a:rPr>
                        <a:t>土</a:t>
                      </a:r>
                      <a:endParaRPr kumimoji="1" lang="ja-JP" altLang="en-US" sz="1600" dirty="0">
                        <a:solidFill>
                          <a:schemeClr val="tx2"/>
                        </a:solidFill>
                      </a:endParaRPr>
                    </a:p>
                  </a:txBody>
                  <a:tcPr marL="91398" marR="91398" marT="49561" marB="49561"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324000">
                <a:tc>
                  <a:txBody>
                    <a:bodyPr/>
                    <a:lstStyle/>
                    <a:p>
                      <a:pPr algn="ctr"/>
                      <a:endParaRPr kumimoji="1" lang="ja-JP" altLang="en-US" sz="1400" dirty="0">
                        <a:solidFill>
                          <a:srgbClr val="C00000"/>
                        </a:solidFill>
                      </a:endParaRPr>
                    </a:p>
                  </a:txBody>
                  <a:tcPr marL="0" marR="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chemeClr val="tx1"/>
                          </a:solidFill>
                        </a:rPr>
                        <a:t>1</a:t>
                      </a:r>
                      <a:endParaRPr kumimoji="1" lang="ja-JP" altLang="en-US" sz="14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chemeClr val="tx1"/>
                          </a:solidFill>
                        </a:rPr>
                        <a:t>2</a:t>
                      </a:r>
                      <a:endParaRPr kumimoji="1" lang="ja-JP" altLang="en-US" sz="14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chemeClr val="tx1"/>
                          </a:solidFill>
                        </a:rPr>
                        <a:t>3</a:t>
                      </a:r>
                      <a:endParaRPr kumimoji="1" lang="ja-JP" altLang="en-US" sz="14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chemeClr val="tx1"/>
                          </a:solidFill>
                        </a:rPr>
                        <a:t>4</a:t>
                      </a:r>
                      <a:endParaRPr kumimoji="1" lang="en-US" altLang="ja-JP" sz="1400" dirty="0" smtClean="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chemeClr val="tx1"/>
                          </a:solidFill>
                        </a:rPr>
                        <a:t>5</a:t>
                      </a:r>
                      <a:endParaRPr kumimoji="1" lang="en-US" altLang="ja-JP" sz="1400" dirty="0" smtClean="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chemeClr val="tx2"/>
                          </a:solidFill>
                        </a:rPr>
                        <a:t>6</a:t>
                      </a:r>
                      <a:endParaRPr kumimoji="1" lang="en-US" altLang="ja-JP" sz="1400" dirty="0" smtClean="0">
                        <a:solidFill>
                          <a:schemeClr val="tx2"/>
                        </a:solidFill>
                      </a:endParaRPr>
                    </a:p>
                  </a:txBody>
                  <a:tcPr marL="0" marR="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4000">
                <a:tc>
                  <a:txBody>
                    <a:bodyPr/>
                    <a:lstStyle/>
                    <a:p>
                      <a:pPr algn="ctr"/>
                      <a:endParaRPr kumimoji="1" lang="ja-JP" altLang="en-US" sz="500" dirty="0">
                        <a:solidFill>
                          <a:srgbClr val="C00000"/>
                        </a:solidFill>
                      </a:endParaRPr>
                    </a:p>
                  </a:txBody>
                  <a:tcPr marL="0" marR="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500" dirty="0">
                        <a:solidFill>
                          <a:schemeClr val="tx2"/>
                        </a:solidFill>
                      </a:endParaRPr>
                    </a:p>
                  </a:txBody>
                  <a:tcPr marL="0" marR="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r>
              <a:tr h="324000">
                <a:tc>
                  <a:txBody>
                    <a:bodyPr/>
                    <a:lstStyle/>
                    <a:p>
                      <a:pPr algn="ctr"/>
                      <a:r>
                        <a:rPr kumimoji="1" lang="en-US" altLang="ja-JP" sz="1400" dirty="0" smtClean="0">
                          <a:solidFill>
                            <a:srgbClr val="C00000"/>
                          </a:solidFill>
                        </a:rPr>
                        <a:t>7</a:t>
                      </a:r>
                      <a:endParaRPr kumimoji="1" lang="en-US" altLang="ja-JP" sz="1400" dirty="0" smtClean="0">
                        <a:solidFill>
                          <a:srgbClr val="C00000"/>
                        </a:solidFill>
                      </a:endParaRPr>
                    </a:p>
                  </a:txBody>
                  <a:tcPr marL="0" marR="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chemeClr val="tx1"/>
                          </a:solidFill>
                        </a:rPr>
                        <a:t>8</a:t>
                      </a:r>
                      <a:endParaRPr kumimoji="1" lang="ja-JP" altLang="en-US" sz="14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400" dirty="0" smtClean="0">
                          <a:solidFill>
                            <a:schemeClr val="tx1"/>
                          </a:solidFill>
                        </a:rPr>
                        <a:t>9</a:t>
                      </a:r>
                      <a:endParaRPr kumimoji="1" lang="en-US" altLang="ja-JP" sz="1400" dirty="0" smtClean="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400" dirty="0" smtClean="0">
                          <a:solidFill>
                            <a:schemeClr val="tx1"/>
                          </a:solidFill>
                        </a:rPr>
                        <a:t>10</a:t>
                      </a:r>
                      <a:endParaRPr kumimoji="1" lang="ja-JP" altLang="en-US" sz="14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400" dirty="0" smtClean="0">
                          <a:solidFill>
                            <a:schemeClr val="tx1"/>
                          </a:solidFill>
                        </a:rPr>
                        <a:t>11</a:t>
                      </a:r>
                      <a:endParaRPr kumimoji="1" lang="en-US" altLang="ja-JP" sz="1400" dirty="0" smtClean="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400" dirty="0" smtClean="0">
                          <a:solidFill>
                            <a:schemeClr val="tx1"/>
                          </a:solidFill>
                        </a:rPr>
                        <a:t>12</a:t>
                      </a:r>
                      <a:endParaRPr kumimoji="1" lang="ja-JP" altLang="en-US" sz="14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400" dirty="0" smtClean="0">
                          <a:solidFill>
                            <a:schemeClr val="tx2"/>
                          </a:solidFill>
                        </a:rPr>
                        <a:t>13</a:t>
                      </a:r>
                      <a:endParaRPr kumimoji="1" lang="ja-JP" altLang="en-US" sz="1400" dirty="0">
                        <a:solidFill>
                          <a:schemeClr val="tx2"/>
                        </a:solidFill>
                      </a:endParaRPr>
                    </a:p>
                  </a:txBody>
                  <a:tcPr marL="0" marR="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4000">
                <a:tc>
                  <a:txBody>
                    <a:bodyPr/>
                    <a:lstStyle/>
                    <a:p>
                      <a:pPr algn="ctr"/>
                      <a:endParaRPr kumimoji="1" lang="ja-JP" altLang="en-US" sz="500" dirty="0">
                        <a:solidFill>
                          <a:srgbClr val="C00000"/>
                        </a:solidFill>
                      </a:endParaRPr>
                    </a:p>
                  </a:txBody>
                  <a:tcPr marL="0" marR="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500" dirty="0">
                        <a:solidFill>
                          <a:srgbClr val="C00000"/>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en-US" altLang="ja-JP" sz="500" dirty="0" smtClean="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ja-JP" altLang="en-US" sz="500" dirty="0">
                        <a:solidFill>
                          <a:schemeClr val="tx2"/>
                        </a:solidFill>
                      </a:endParaRPr>
                    </a:p>
                  </a:txBody>
                  <a:tcPr marL="0" marR="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r>
              <a:tr h="324000">
                <a:tc>
                  <a:txBody>
                    <a:bodyPr/>
                    <a:lstStyle/>
                    <a:p>
                      <a:pPr algn="ctr"/>
                      <a:r>
                        <a:rPr kumimoji="1" lang="en-US" altLang="ja-JP" sz="1400" dirty="0" smtClean="0">
                          <a:solidFill>
                            <a:srgbClr val="C00000"/>
                          </a:solidFill>
                        </a:rPr>
                        <a:t>14</a:t>
                      </a:r>
                      <a:endParaRPr kumimoji="1" lang="ja-JP" altLang="en-US" sz="1400" dirty="0">
                        <a:solidFill>
                          <a:srgbClr val="C00000"/>
                        </a:solidFill>
                      </a:endParaRPr>
                    </a:p>
                  </a:txBody>
                  <a:tcPr marL="0" marR="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chemeClr val="tx1"/>
                          </a:solidFill>
                        </a:rPr>
                        <a:t>15</a:t>
                      </a:r>
                      <a:endParaRPr kumimoji="1" lang="en-US" altLang="ja-JP" sz="1400" dirty="0" smtClean="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400" dirty="0" smtClean="0">
                          <a:solidFill>
                            <a:schemeClr val="tx1"/>
                          </a:solidFill>
                        </a:rPr>
                        <a:t>16</a:t>
                      </a:r>
                      <a:endParaRPr kumimoji="1" lang="ja-JP" altLang="en-US" sz="14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400" dirty="0" smtClean="0">
                          <a:solidFill>
                            <a:schemeClr val="tx1"/>
                          </a:solidFill>
                        </a:rPr>
                        <a:t>17</a:t>
                      </a:r>
                      <a:endParaRPr kumimoji="1" lang="ja-JP" altLang="en-US" sz="14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400" dirty="0" smtClean="0">
                          <a:solidFill>
                            <a:schemeClr val="tx1"/>
                          </a:solidFill>
                        </a:rPr>
                        <a:t>18</a:t>
                      </a:r>
                      <a:endParaRPr kumimoji="1" lang="ja-JP" altLang="en-US" sz="14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400" dirty="0" smtClean="0">
                          <a:solidFill>
                            <a:schemeClr val="tx1"/>
                          </a:solidFill>
                        </a:rPr>
                        <a:t>19</a:t>
                      </a:r>
                      <a:endParaRPr kumimoji="1" lang="ja-JP" altLang="en-US" sz="14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400" dirty="0" smtClean="0">
                          <a:solidFill>
                            <a:schemeClr val="tx2"/>
                          </a:solidFill>
                        </a:rPr>
                        <a:t>20</a:t>
                      </a:r>
                      <a:endParaRPr kumimoji="1" lang="ja-JP" altLang="en-US" sz="1400" dirty="0">
                        <a:solidFill>
                          <a:schemeClr val="tx2"/>
                        </a:solidFill>
                      </a:endParaRPr>
                    </a:p>
                  </a:txBody>
                  <a:tcPr marL="0" marR="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4000">
                <a:tc>
                  <a:txBody>
                    <a:bodyPr/>
                    <a:lstStyle/>
                    <a:p>
                      <a:pPr algn="ctr"/>
                      <a:endParaRPr kumimoji="1" lang="ja-JP" altLang="en-US" sz="500" dirty="0">
                        <a:solidFill>
                          <a:srgbClr val="C00000"/>
                        </a:solidFill>
                      </a:endParaRPr>
                    </a:p>
                  </a:txBody>
                  <a:tcPr marL="0" marR="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500" dirty="0">
                        <a:solidFill>
                          <a:srgbClr val="C00000"/>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ja-JP" altLang="en-US" sz="500" dirty="0">
                        <a:solidFill>
                          <a:schemeClr val="tx2"/>
                        </a:solidFill>
                      </a:endParaRPr>
                    </a:p>
                  </a:txBody>
                  <a:tcPr marL="0" marR="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r>
              <a:tr h="324000">
                <a:tc>
                  <a:txBody>
                    <a:bodyPr/>
                    <a:lstStyle/>
                    <a:p>
                      <a:pPr algn="ctr"/>
                      <a:r>
                        <a:rPr kumimoji="1" lang="en-US" altLang="ja-JP" sz="1400" dirty="0" smtClean="0">
                          <a:solidFill>
                            <a:srgbClr val="C00000"/>
                          </a:solidFill>
                        </a:rPr>
                        <a:t>21</a:t>
                      </a:r>
                      <a:endParaRPr kumimoji="1" lang="ja-JP" altLang="en-US" sz="1400" dirty="0">
                        <a:solidFill>
                          <a:srgbClr val="C00000"/>
                        </a:solidFill>
                      </a:endParaRPr>
                    </a:p>
                  </a:txBody>
                  <a:tcPr marL="0" marR="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chemeClr val="tx1"/>
                          </a:solidFill>
                        </a:rPr>
                        <a:t>22</a:t>
                      </a:r>
                      <a:endParaRPr kumimoji="1" lang="ja-JP" altLang="en-US" sz="14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400" dirty="0" smtClean="0">
                          <a:solidFill>
                            <a:schemeClr val="tx1"/>
                          </a:solidFill>
                        </a:rPr>
                        <a:t>23</a:t>
                      </a:r>
                      <a:endParaRPr kumimoji="1" lang="ja-JP" altLang="en-US" sz="14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400" dirty="0" smtClean="0">
                          <a:solidFill>
                            <a:schemeClr val="tx1"/>
                          </a:solidFill>
                        </a:rPr>
                        <a:t>24</a:t>
                      </a:r>
                      <a:endParaRPr kumimoji="1" lang="ja-JP" altLang="en-US" sz="14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400" dirty="0" smtClean="0">
                          <a:solidFill>
                            <a:schemeClr val="tx1"/>
                          </a:solidFill>
                        </a:rPr>
                        <a:t>25</a:t>
                      </a:r>
                      <a:endParaRPr kumimoji="1" lang="ja-JP" altLang="en-US" sz="14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400" dirty="0" smtClean="0">
                          <a:solidFill>
                            <a:schemeClr val="tx1"/>
                          </a:solidFill>
                        </a:rPr>
                        <a:t>26</a:t>
                      </a:r>
                      <a:endParaRPr kumimoji="1" lang="ja-JP" altLang="en-US" sz="14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400" dirty="0" smtClean="0">
                          <a:solidFill>
                            <a:schemeClr val="tx2"/>
                          </a:solidFill>
                        </a:rPr>
                        <a:t>27</a:t>
                      </a:r>
                      <a:endParaRPr kumimoji="1" lang="en-US" altLang="ja-JP" sz="1400" dirty="0" smtClean="0">
                        <a:solidFill>
                          <a:schemeClr val="tx2"/>
                        </a:solidFill>
                      </a:endParaRPr>
                    </a:p>
                  </a:txBody>
                  <a:tcPr marL="0" marR="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4000">
                <a:tc>
                  <a:txBody>
                    <a:bodyPr/>
                    <a:lstStyle/>
                    <a:p>
                      <a:pPr algn="ctr"/>
                      <a:endParaRPr kumimoji="1" lang="ja-JP" altLang="en-US" sz="500" dirty="0">
                        <a:solidFill>
                          <a:srgbClr val="C00000"/>
                        </a:solidFill>
                      </a:endParaRPr>
                    </a:p>
                  </a:txBody>
                  <a:tcPr marL="0" marR="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500" dirty="0">
                        <a:solidFill>
                          <a:srgbClr val="C00000"/>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ja-JP" altLang="en-US" sz="500" dirty="0">
                        <a:solidFill>
                          <a:schemeClr val="tx2"/>
                        </a:solidFill>
                      </a:endParaRPr>
                    </a:p>
                  </a:txBody>
                  <a:tcPr marL="0" marR="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r>
              <a:tr h="324000">
                <a:tc>
                  <a:txBody>
                    <a:bodyPr/>
                    <a:lstStyle/>
                    <a:p>
                      <a:pPr algn="ctr"/>
                      <a:r>
                        <a:rPr kumimoji="1" lang="en-US" altLang="ja-JP" sz="1400" dirty="0" smtClean="0">
                          <a:solidFill>
                            <a:srgbClr val="C00000"/>
                          </a:solidFill>
                        </a:rPr>
                        <a:t>28</a:t>
                      </a:r>
                      <a:endParaRPr kumimoji="1" lang="ja-JP" altLang="en-US" sz="1400" dirty="0">
                        <a:solidFill>
                          <a:srgbClr val="C00000"/>
                        </a:solidFill>
                      </a:endParaRPr>
                    </a:p>
                  </a:txBody>
                  <a:tcPr marL="0" marR="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rgbClr val="CC0000"/>
                          </a:solidFill>
                        </a:rPr>
                        <a:t>29</a:t>
                      </a:r>
                      <a:endParaRPr kumimoji="1" lang="en-US" altLang="ja-JP" sz="1400" dirty="0" smtClean="0">
                        <a:solidFill>
                          <a:srgbClr val="CC0000"/>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rgbClr val="CC0000"/>
                          </a:solidFill>
                        </a:rPr>
                        <a:t>30</a:t>
                      </a:r>
                      <a:endParaRPr kumimoji="1" lang="en-US" altLang="ja-JP" sz="1400" dirty="0" smtClean="0">
                        <a:solidFill>
                          <a:srgbClr val="CC0000"/>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1400" dirty="0" smtClean="0">
                        <a:solidFill>
                          <a:schemeClr val="tx2"/>
                        </a:solidFill>
                      </a:endParaRPr>
                    </a:p>
                  </a:txBody>
                  <a:tcPr marL="0" marR="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4798">
                <a:tc>
                  <a:txBody>
                    <a:bodyPr/>
                    <a:lstStyle/>
                    <a:p>
                      <a:pPr algn="ctr"/>
                      <a:endParaRPr kumimoji="1" lang="ja-JP" altLang="en-US" sz="500" dirty="0">
                        <a:solidFill>
                          <a:srgbClr val="C00000"/>
                        </a:solidFill>
                      </a:endParaRPr>
                    </a:p>
                  </a:txBody>
                  <a:tcPr marL="0" marR="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noFill/>
                      <a:prstDash val="sysDash"/>
                      <a:round/>
                      <a:headEnd type="none" w="med" len="med"/>
                      <a:tailEnd type="none" w="med" len="med"/>
                    </a:lnT>
                    <a:lnB w="12700" cap="flat" cmpd="sng" algn="ctr">
                      <a:solidFill>
                        <a:schemeClr val="tx2">
                          <a:lumMod val="20000"/>
                          <a:lumOff val="8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500" dirty="0">
                        <a:solidFill>
                          <a:srgbClr val="C00000"/>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noFill/>
                      <a:prstDash val="sysDash"/>
                      <a:round/>
                      <a:headEnd type="none" w="med" len="med"/>
                      <a:tailEnd type="none" w="med" len="med"/>
                    </a:lnT>
                    <a:lnB w="12700" cap="flat" cmpd="sng" algn="ctr">
                      <a:solidFill>
                        <a:schemeClr val="tx2">
                          <a:lumMod val="20000"/>
                          <a:lumOff val="8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noFill/>
                      <a:prstDash val="sysDash"/>
                      <a:round/>
                      <a:headEnd type="none" w="med" len="med"/>
                      <a:tailEnd type="none" w="med" len="med"/>
                    </a:lnT>
                    <a:lnB w="12700" cap="flat" cmpd="sng" algn="ctr">
                      <a:solidFill>
                        <a:schemeClr val="tx2">
                          <a:lumMod val="20000"/>
                          <a:lumOff val="8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noFill/>
                      <a:prstDash val="sysDash"/>
                      <a:round/>
                      <a:headEnd type="none" w="med" len="med"/>
                      <a:tailEnd type="none" w="med" len="med"/>
                    </a:lnT>
                    <a:lnB w="12700" cap="flat" cmpd="sng" algn="ctr">
                      <a:solidFill>
                        <a:schemeClr val="tx2">
                          <a:lumMod val="20000"/>
                          <a:lumOff val="8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noFill/>
                      <a:prstDash val="sysDash"/>
                      <a:round/>
                      <a:headEnd type="none" w="med" len="med"/>
                      <a:tailEnd type="none" w="med" len="med"/>
                    </a:lnT>
                    <a:lnB w="12700" cap="flat" cmpd="sng" algn="ctr">
                      <a:solidFill>
                        <a:schemeClr val="tx2">
                          <a:lumMod val="20000"/>
                          <a:lumOff val="8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noFill/>
                      <a:prstDash val="sysDash"/>
                      <a:round/>
                      <a:headEnd type="none" w="med" len="med"/>
                      <a:tailEnd type="none" w="med" len="med"/>
                    </a:lnT>
                    <a:lnB w="12700" cap="flat" cmpd="sng" algn="ctr">
                      <a:solidFill>
                        <a:schemeClr val="tx2">
                          <a:lumMod val="20000"/>
                          <a:lumOff val="8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500" dirty="0">
                        <a:solidFill>
                          <a:srgbClr val="C00000"/>
                        </a:solidFill>
                      </a:endParaRPr>
                    </a:p>
                  </a:txBody>
                  <a:tcPr marL="0" marR="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noFill/>
                      <a:prstDash val="sysDash"/>
                      <a:round/>
                      <a:headEnd type="none" w="med" len="med"/>
                      <a:tailEnd type="none" w="med" len="med"/>
                    </a:lnT>
                    <a:lnB w="12700" cap="flat" cmpd="sng" algn="ctr">
                      <a:solidFill>
                        <a:schemeClr val="tx2">
                          <a:lumMod val="20000"/>
                          <a:lumOff val="80000"/>
                        </a:schemeClr>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2" name="表 61"/>
          <p:cNvGraphicFramePr>
            <a:graphicFrameLocks noGrp="1"/>
          </p:cNvGraphicFramePr>
          <p:nvPr>
            <p:extLst>
              <p:ext uri="{D42A27DB-BD31-4B8C-83A1-F6EECF244321}">
                <p14:modId xmlns:p14="http://schemas.microsoft.com/office/powerpoint/2010/main" val="3466127698"/>
              </p:ext>
            </p:extLst>
          </p:nvPr>
        </p:nvGraphicFramePr>
        <p:xfrm>
          <a:off x="3270494" y="6026120"/>
          <a:ext cx="3276000" cy="2734720"/>
        </p:xfrm>
        <a:graphic>
          <a:graphicData uri="http://schemas.openxmlformats.org/drawingml/2006/table">
            <a:tbl>
              <a:tblPr firstRow="1" bandRow="1">
                <a:tableStyleId>{5940675A-B579-460E-94D1-54222C63F5DA}</a:tableStyleId>
              </a:tblPr>
              <a:tblGrid>
                <a:gridCol w="468000"/>
                <a:gridCol w="468000"/>
                <a:gridCol w="468000"/>
                <a:gridCol w="468000"/>
                <a:gridCol w="468000"/>
                <a:gridCol w="468000"/>
                <a:gridCol w="468000"/>
              </a:tblGrid>
              <a:tr h="403922">
                <a:tc>
                  <a:txBody>
                    <a:bodyPr/>
                    <a:lstStyle/>
                    <a:p>
                      <a:pPr algn="ctr"/>
                      <a:r>
                        <a:rPr kumimoji="1" lang="ja-JP" altLang="en-US" sz="1600" dirty="0" smtClean="0">
                          <a:solidFill>
                            <a:srgbClr val="C00000"/>
                          </a:solidFill>
                        </a:rPr>
                        <a:t>日</a:t>
                      </a:r>
                      <a:endParaRPr kumimoji="1" lang="ja-JP" altLang="en-US" sz="1600" dirty="0">
                        <a:solidFill>
                          <a:srgbClr val="C00000"/>
                        </a:solidFill>
                      </a:endParaRPr>
                    </a:p>
                  </a:txBody>
                  <a:tcPr marL="91398" marR="91398" marT="49561" marB="49561"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dirty="0" smtClean="0"/>
                        <a:t>月</a:t>
                      </a:r>
                      <a:endParaRPr kumimoji="1" lang="ja-JP" altLang="en-US" sz="1600" dirty="0"/>
                    </a:p>
                  </a:txBody>
                  <a:tcPr marL="91398" marR="91398" marT="49561" marB="49561"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dirty="0" smtClean="0"/>
                        <a:t>火</a:t>
                      </a:r>
                      <a:endParaRPr kumimoji="1" lang="ja-JP" altLang="en-US" sz="1600" dirty="0"/>
                    </a:p>
                  </a:txBody>
                  <a:tcPr marL="91398" marR="91398" marT="49561" marB="49561"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dirty="0" smtClean="0"/>
                        <a:t>水</a:t>
                      </a:r>
                      <a:endParaRPr kumimoji="1" lang="ja-JP" altLang="en-US" sz="1600" dirty="0"/>
                    </a:p>
                  </a:txBody>
                  <a:tcPr marL="91398" marR="91398" marT="49561" marB="49561"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dirty="0" smtClean="0"/>
                        <a:t>木</a:t>
                      </a:r>
                      <a:endParaRPr kumimoji="1" lang="ja-JP" altLang="en-US" sz="1600" dirty="0"/>
                    </a:p>
                  </a:txBody>
                  <a:tcPr marL="91398" marR="91398" marT="49561" marB="49561"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dirty="0" smtClean="0"/>
                        <a:t>金</a:t>
                      </a:r>
                      <a:endParaRPr kumimoji="1" lang="ja-JP" altLang="en-US" sz="1600" dirty="0"/>
                    </a:p>
                  </a:txBody>
                  <a:tcPr marL="91398" marR="91398" marT="49561" marB="49561"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dirty="0" smtClean="0">
                          <a:solidFill>
                            <a:schemeClr val="tx2"/>
                          </a:solidFill>
                        </a:rPr>
                        <a:t>土</a:t>
                      </a:r>
                      <a:endParaRPr kumimoji="1" lang="ja-JP" altLang="en-US" sz="1600" dirty="0">
                        <a:solidFill>
                          <a:schemeClr val="tx2"/>
                        </a:solidFill>
                      </a:endParaRPr>
                    </a:p>
                  </a:txBody>
                  <a:tcPr marL="91398" marR="91398" marT="49561" marB="49561"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324000">
                <a:tc>
                  <a:txBody>
                    <a:bodyPr/>
                    <a:lstStyle/>
                    <a:p>
                      <a:pPr algn="ctr"/>
                      <a:endParaRPr kumimoji="1" lang="ja-JP" altLang="en-US" sz="1400" dirty="0">
                        <a:solidFill>
                          <a:srgbClr val="C00000"/>
                        </a:solidFill>
                      </a:endParaRPr>
                    </a:p>
                  </a:txBody>
                  <a:tcPr marL="0" marR="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rgbClr val="CC0000"/>
                          </a:solidFill>
                        </a:rPr>
                        <a:t>1</a:t>
                      </a:r>
                      <a:endParaRPr kumimoji="1" lang="ja-JP" altLang="en-US" sz="1400" dirty="0">
                        <a:solidFill>
                          <a:srgbClr val="CC0000"/>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rgbClr val="CC0000"/>
                          </a:solidFill>
                        </a:rPr>
                        <a:t>2</a:t>
                      </a:r>
                      <a:endParaRPr kumimoji="1" lang="en-US" altLang="ja-JP" sz="1400" dirty="0" smtClean="0">
                        <a:solidFill>
                          <a:srgbClr val="CC0000"/>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rgbClr val="CC0000"/>
                          </a:solidFill>
                        </a:rPr>
                        <a:t>3</a:t>
                      </a:r>
                      <a:endParaRPr kumimoji="1" lang="en-US" altLang="ja-JP" sz="1400" dirty="0" smtClean="0">
                        <a:solidFill>
                          <a:srgbClr val="CC0000"/>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rgbClr val="CC0000"/>
                          </a:solidFill>
                        </a:rPr>
                        <a:t>4</a:t>
                      </a:r>
                      <a:endParaRPr kumimoji="1" lang="en-US" altLang="ja-JP" sz="1400" dirty="0" smtClean="0">
                        <a:solidFill>
                          <a:srgbClr val="CC0000"/>
                        </a:solidFill>
                      </a:endParaRPr>
                    </a:p>
                  </a:txBody>
                  <a:tcPr marL="0" marR="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4000">
                <a:tc>
                  <a:txBody>
                    <a:bodyPr/>
                    <a:lstStyle/>
                    <a:p>
                      <a:pPr algn="ctr"/>
                      <a:endParaRPr kumimoji="1" lang="ja-JP" altLang="en-US" sz="500" dirty="0">
                        <a:solidFill>
                          <a:srgbClr val="C00000"/>
                        </a:solidFill>
                      </a:endParaRPr>
                    </a:p>
                  </a:txBody>
                  <a:tcPr marL="0" marR="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500" dirty="0">
                        <a:solidFill>
                          <a:schemeClr val="tx2"/>
                        </a:solidFill>
                      </a:endParaRPr>
                    </a:p>
                  </a:txBody>
                  <a:tcPr marL="0" marR="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r>
              <a:tr h="324000">
                <a:tc>
                  <a:txBody>
                    <a:bodyPr/>
                    <a:lstStyle/>
                    <a:p>
                      <a:pPr algn="ctr"/>
                      <a:r>
                        <a:rPr kumimoji="1" lang="en-US" altLang="ja-JP" sz="1400" dirty="0" smtClean="0">
                          <a:solidFill>
                            <a:srgbClr val="CC0000"/>
                          </a:solidFill>
                        </a:rPr>
                        <a:t>5</a:t>
                      </a:r>
                      <a:endParaRPr kumimoji="1" lang="en-US" altLang="ja-JP" sz="1400" dirty="0" smtClean="0">
                        <a:solidFill>
                          <a:srgbClr val="CC0000"/>
                        </a:solidFill>
                      </a:endParaRPr>
                    </a:p>
                  </a:txBody>
                  <a:tcPr marL="0" marR="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rgbClr val="CC0000"/>
                          </a:solidFill>
                        </a:rPr>
                        <a:t>6</a:t>
                      </a:r>
                      <a:endParaRPr kumimoji="1" lang="ja-JP" altLang="en-US" sz="1400" dirty="0">
                        <a:solidFill>
                          <a:srgbClr val="CC0000"/>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chemeClr val="tx1"/>
                          </a:solidFill>
                        </a:rPr>
                        <a:t>7</a:t>
                      </a:r>
                      <a:endParaRPr kumimoji="1" lang="en-US" altLang="ja-JP" sz="1400" dirty="0" smtClean="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400" dirty="0" smtClean="0">
                          <a:solidFill>
                            <a:schemeClr val="tx1"/>
                          </a:solidFill>
                        </a:rPr>
                        <a:t>8</a:t>
                      </a:r>
                      <a:endParaRPr kumimoji="1" lang="ja-JP" altLang="en-US" sz="14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400" dirty="0" smtClean="0">
                          <a:solidFill>
                            <a:schemeClr val="tx1"/>
                          </a:solidFill>
                        </a:rPr>
                        <a:t>9</a:t>
                      </a:r>
                      <a:endParaRPr kumimoji="1" lang="en-US" altLang="ja-JP" sz="1400" dirty="0" smtClean="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400" dirty="0" smtClean="0">
                          <a:solidFill>
                            <a:schemeClr val="tx1"/>
                          </a:solidFill>
                        </a:rPr>
                        <a:t>10</a:t>
                      </a:r>
                      <a:endParaRPr kumimoji="1" lang="ja-JP" altLang="en-US" sz="14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400" dirty="0" smtClean="0">
                          <a:solidFill>
                            <a:schemeClr val="tx2"/>
                          </a:solidFill>
                        </a:rPr>
                        <a:t>11</a:t>
                      </a:r>
                      <a:endParaRPr kumimoji="1" lang="ja-JP" altLang="en-US" sz="1400" dirty="0">
                        <a:solidFill>
                          <a:schemeClr val="tx2"/>
                        </a:solidFill>
                      </a:endParaRPr>
                    </a:p>
                  </a:txBody>
                  <a:tcPr marL="0" marR="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4000">
                <a:tc>
                  <a:txBody>
                    <a:bodyPr/>
                    <a:lstStyle/>
                    <a:p>
                      <a:pPr algn="ctr"/>
                      <a:endParaRPr kumimoji="1" lang="ja-JP" altLang="en-US" sz="500" dirty="0">
                        <a:solidFill>
                          <a:srgbClr val="C00000"/>
                        </a:solidFill>
                      </a:endParaRPr>
                    </a:p>
                  </a:txBody>
                  <a:tcPr marL="0" marR="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500" dirty="0">
                        <a:solidFill>
                          <a:srgbClr val="C00000"/>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en-US" altLang="ja-JP" sz="500" dirty="0" smtClean="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ja-JP" altLang="en-US" sz="500" dirty="0">
                        <a:solidFill>
                          <a:schemeClr val="tx2"/>
                        </a:solidFill>
                      </a:endParaRPr>
                    </a:p>
                  </a:txBody>
                  <a:tcPr marL="0" marR="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r>
              <a:tr h="324000">
                <a:tc>
                  <a:txBody>
                    <a:bodyPr/>
                    <a:lstStyle/>
                    <a:p>
                      <a:pPr algn="ctr"/>
                      <a:r>
                        <a:rPr kumimoji="1" lang="en-US" altLang="ja-JP" sz="1400" dirty="0" smtClean="0">
                          <a:solidFill>
                            <a:srgbClr val="C00000"/>
                          </a:solidFill>
                        </a:rPr>
                        <a:t>12</a:t>
                      </a:r>
                      <a:endParaRPr kumimoji="1" lang="ja-JP" altLang="en-US" sz="1400" dirty="0">
                        <a:solidFill>
                          <a:srgbClr val="C00000"/>
                        </a:solidFill>
                      </a:endParaRPr>
                    </a:p>
                  </a:txBody>
                  <a:tcPr marL="0" marR="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chemeClr val="tx1"/>
                          </a:solidFill>
                        </a:rPr>
                        <a:t>13</a:t>
                      </a:r>
                      <a:endParaRPr kumimoji="1" lang="en-US" altLang="ja-JP" sz="1400" dirty="0" smtClean="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400" dirty="0" smtClean="0">
                          <a:solidFill>
                            <a:schemeClr val="tx1"/>
                          </a:solidFill>
                        </a:rPr>
                        <a:t>14</a:t>
                      </a:r>
                      <a:endParaRPr kumimoji="1" lang="ja-JP" altLang="en-US" sz="14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400" dirty="0" smtClean="0">
                          <a:solidFill>
                            <a:schemeClr val="tx1"/>
                          </a:solidFill>
                        </a:rPr>
                        <a:t>15</a:t>
                      </a:r>
                      <a:endParaRPr kumimoji="1" lang="ja-JP" altLang="en-US" sz="14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400" dirty="0" smtClean="0">
                          <a:solidFill>
                            <a:schemeClr val="tx1"/>
                          </a:solidFill>
                        </a:rPr>
                        <a:t>16</a:t>
                      </a:r>
                      <a:endParaRPr kumimoji="1" lang="ja-JP" altLang="en-US" sz="14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400" dirty="0" smtClean="0">
                          <a:solidFill>
                            <a:schemeClr val="tx1"/>
                          </a:solidFill>
                        </a:rPr>
                        <a:t>17</a:t>
                      </a:r>
                      <a:endParaRPr kumimoji="1" lang="ja-JP" altLang="en-US" sz="14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400" dirty="0" smtClean="0">
                          <a:solidFill>
                            <a:schemeClr val="tx2"/>
                          </a:solidFill>
                        </a:rPr>
                        <a:t>18</a:t>
                      </a:r>
                      <a:endParaRPr kumimoji="1" lang="ja-JP" altLang="en-US" sz="1400" dirty="0">
                        <a:solidFill>
                          <a:schemeClr val="tx2"/>
                        </a:solidFill>
                      </a:endParaRPr>
                    </a:p>
                  </a:txBody>
                  <a:tcPr marL="0" marR="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4000">
                <a:tc>
                  <a:txBody>
                    <a:bodyPr/>
                    <a:lstStyle/>
                    <a:p>
                      <a:pPr algn="ctr"/>
                      <a:endParaRPr kumimoji="1" lang="ja-JP" altLang="en-US" sz="500" dirty="0">
                        <a:solidFill>
                          <a:srgbClr val="C00000"/>
                        </a:solidFill>
                      </a:endParaRPr>
                    </a:p>
                  </a:txBody>
                  <a:tcPr marL="0" marR="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ja-JP" altLang="en-US" sz="500" dirty="0">
                        <a:solidFill>
                          <a:schemeClr val="tx2"/>
                        </a:solidFill>
                      </a:endParaRPr>
                    </a:p>
                  </a:txBody>
                  <a:tcPr marL="0" marR="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r>
              <a:tr h="324000">
                <a:tc>
                  <a:txBody>
                    <a:bodyPr/>
                    <a:lstStyle/>
                    <a:p>
                      <a:pPr algn="ctr"/>
                      <a:r>
                        <a:rPr kumimoji="1" lang="en-US" altLang="ja-JP" sz="1400" dirty="0" smtClean="0">
                          <a:solidFill>
                            <a:srgbClr val="C00000"/>
                          </a:solidFill>
                        </a:rPr>
                        <a:t>19</a:t>
                      </a:r>
                      <a:endParaRPr kumimoji="1" lang="ja-JP" altLang="en-US" sz="1400" dirty="0">
                        <a:solidFill>
                          <a:srgbClr val="C00000"/>
                        </a:solidFill>
                      </a:endParaRPr>
                    </a:p>
                  </a:txBody>
                  <a:tcPr marL="0" marR="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chemeClr val="tx1"/>
                          </a:solidFill>
                        </a:rPr>
                        <a:t>20</a:t>
                      </a:r>
                      <a:endParaRPr kumimoji="1" lang="ja-JP" altLang="en-US" sz="14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400" dirty="0" smtClean="0">
                          <a:solidFill>
                            <a:schemeClr val="tx1"/>
                          </a:solidFill>
                        </a:rPr>
                        <a:t>21</a:t>
                      </a:r>
                      <a:endParaRPr kumimoji="1" lang="ja-JP" altLang="en-US" sz="14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400" dirty="0" smtClean="0">
                          <a:solidFill>
                            <a:schemeClr val="tx1"/>
                          </a:solidFill>
                        </a:rPr>
                        <a:t>22</a:t>
                      </a:r>
                      <a:endParaRPr kumimoji="1" lang="ja-JP" altLang="en-US" sz="14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400" dirty="0" smtClean="0">
                          <a:solidFill>
                            <a:schemeClr val="tx1"/>
                          </a:solidFill>
                        </a:rPr>
                        <a:t>23</a:t>
                      </a:r>
                      <a:endParaRPr kumimoji="1" lang="ja-JP" altLang="en-US" sz="14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400" dirty="0" smtClean="0">
                          <a:solidFill>
                            <a:schemeClr val="tx1"/>
                          </a:solidFill>
                        </a:rPr>
                        <a:t>24</a:t>
                      </a:r>
                      <a:endParaRPr kumimoji="1" lang="ja-JP" altLang="en-US" sz="14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400" dirty="0" smtClean="0">
                          <a:solidFill>
                            <a:schemeClr val="tx2"/>
                          </a:solidFill>
                        </a:rPr>
                        <a:t>25</a:t>
                      </a:r>
                      <a:endParaRPr kumimoji="1" lang="en-US" altLang="ja-JP" sz="1400" dirty="0" smtClean="0">
                        <a:solidFill>
                          <a:schemeClr val="tx2"/>
                        </a:solidFill>
                      </a:endParaRPr>
                    </a:p>
                  </a:txBody>
                  <a:tcPr marL="0" marR="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4000">
                <a:tc>
                  <a:txBody>
                    <a:bodyPr/>
                    <a:lstStyle/>
                    <a:p>
                      <a:pPr algn="ctr"/>
                      <a:endParaRPr kumimoji="1" lang="ja-JP" altLang="en-US" sz="500" dirty="0">
                        <a:solidFill>
                          <a:srgbClr val="C00000"/>
                        </a:solidFill>
                      </a:endParaRPr>
                    </a:p>
                  </a:txBody>
                  <a:tcPr marL="0" marR="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500" dirty="0">
                        <a:solidFill>
                          <a:srgbClr val="C00000"/>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ja-JP" altLang="en-US" sz="500" dirty="0">
                        <a:solidFill>
                          <a:srgbClr val="C00000"/>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ja-JP" altLang="en-US" sz="500" dirty="0">
                        <a:solidFill>
                          <a:schemeClr val="tx2"/>
                        </a:solidFill>
                      </a:endParaRPr>
                    </a:p>
                  </a:txBody>
                  <a:tcPr marL="0" marR="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noFill/>
                  </a:tcPr>
                </a:tc>
              </a:tr>
              <a:tr h="324000">
                <a:tc>
                  <a:txBody>
                    <a:bodyPr/>
                    <a:lstStyle/>
                    <a:p>
                      <a:pPr algn="ctr"/>
                      <a:r>
                        <a:rPr kumimoji="1" lang="en-US" altLang="ja-JP" sz="1400" dirty="0" smtClean="0">
                          <a:solidFill>
                            <a:srgbClr val="C00000"/>
                          </a:solidFill>
                        </a:rPr>
                        <a:t>26</a:t>
                      </a:r>
                      <a:endParaRPr kumimoji="1" lang="ja-JP" altLang="en-US" sz="1400" dirty="0">
                        <a:solidFill>
                          <a:srgbClr val="C00000"/>
                        </a:solidFill>
                      </a:endParaRPr>
                    </a:p>
                  </a:txBody>
                  <a:tcPr marL="0" marR="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chemeClr val="tx1"/>
                          </a:solidFill>
                        </a:rPr>
                        <a:t>27</a:t>
                      </a:r>
                      <a:endParaRPr kumimoji="1" lang="en-US" altLang="ja-JP" sz="1400" dirty="0" smtClean="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400" dirty="0" smtClean="0">
                          <a:solidFill>
                            <a:schemeClr val="tx1"/>
                          </a:solidFill>
                        </a:rPr>
                        <a:t>28</a:t>
                      </a:r>
                      <a:endParaRPr kumimoji="1" lang="en-US" altLang="ja-JP" sz="1400" dirty="0" smtClean="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400" dirty="0" smtClean="0">
                          <a:solidFill>
                            <a:schemeClr val="tx1"/>
                          </a:solidFill>
                        </a:rPr>
                        <a:t>29</a:t>
                      </a:r>
                      <a:endParaRPr kumimoji="1" lang="ja-JP" altLang="en-US" sz="14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400" dirty="0" smtClean="0">
                          <a:solidFill>
                            <a:schemeClr val="tx1"/>
                          </a:solidFill>
                        </a:rPr>
                        <a:t>30</a:t>
                      </a:r>
                      <a:endParaRPr kumimoji="1" lang="ja-JP" altLang="en-US" sz="14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en-US" altLang="ja-JP" sz="1400" dirty="0" smtClean="0">
                          <a:solidFill>
                            <a:schemeClr val="tx1"/>
                          </a:solidFill>
                        </a:rPr>
                        <a:t>31</a:t>
                      </a:r>
                      <a:endParaRPr kumimoji="1" lang="ja-JP" altLang="en-US" sz="14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en-US" altLang="ja-JP" sz="1400" dirty="0" smtClean="0">
                        <a:solidFill>
                          <a:schemeClr val="tx2"/>
                        </a:solidFill>
                      </a:endParaRPr>
                    </a:p>
                  </a:txBody>
                  <a:tcPr marL="0" marR="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4798">
                <a:tc>
                  <a:txBody>
                    <a:bodyPr/>
                    <a:lstStyle/>
                    <a:p>
                      <a:pPr algn="ctr"/>
                      <a:endParaRPr kumimoji="1" lang="ja-JP" altLang="en-US" sz="500" dirty="0">
                        <a:solidFill>
                          <a:srgbClr val="C00000"/>
                        </a:solidFill>
                      </a:endParaRPr>
                    </a:p>
                  </a:txBody>
                  <a:tcPr marL="0" marR="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noFill/>
                      <a:prstDash val="sysDash"/>
                      <a:round/>
                      <a:headEnd type="none" w="med" len="med"/>
                      <a:tailEnd type="none" w="med" len="med"/>
                    </a:lnT>
                    <a:lnB w="12700" cap="flat" cmpd="sng" algn="ctr">
                      <a:solidFill>
                        <a:schemeClr val="tx2">
                          <a:lumMod val="20000"/>
                          <a:lumOff val="8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500" dirty="0">
                        <a:solidFill>
                          <a:srgbClr val="C00000"/>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noFill/>
                      <a:prstDash val="sysDash"/>
                      <a:round/>
                      <a:headEnd type="none" w="med" len="med"/>
                      <a:tailEnd type="none" w="med" len="med"/>
                    </a:lnT>
                    <a:lnB w="12700" cap="flat" cmpd="sng" algn="ctr">
                      <a:solidFill>
                        <a:schemeClr val="tx2">
                          <a:lumMod val="20000"/>
                          <a:lumOff val="80000"/>
                        </a:schemeClr>
                      </a:solidFill>
                      <a:prstDash val="sys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noFill/>
                      <a:prstDash val="sysDash"/>
                      <a:round/>
                      <a:headEnd type="none" w="med" len="med"/>
                      <a:tailEnd type="none" w="med" len="med"/>
                    </a:lnT>
                    <a:lnB w="12700" cap="flat" cmpd="sng" algn="ctr">
                      <a:solidFill>
                        <a:schemeClr val="tx2">
                          <a:lumMod val="20000"/>
                          <a:lumOff val="80000"/>
                        </a:schemeClr>
                      </a:solidFill>
                      <a:prstDash val="sys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noFill/>
                      <a:prstDash val="sysDash"/>
                      <a:round/>
                      <a:headEnd type="none" w="med" len="med"/>
                      <a:tailEnd type="none" w="med" len="med"/>
                    </a:lnT>
                    <a:lnB w="12700" cap="flat" cmpd="sng" algn="ctr">
                      <a:solidFill>
                        <a:schemeClr val="tx2">
                          <a:lumMod val="20000"/>
                          <a:lumOff val="80000"/>
                        </a:schemeClr>
                      </a:solidFill>
                      <a:prstDash val="sys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noFill/>
                      <a:prstDash val="sysDash"/>
                      <a:round/>
                      <a:headEnd type="none" w="med" len="med"/>
                      <a:tailEnd type="none" w="med" len="med"/>
                    </a:lnT>
                    <a:lnB w="12700" cap="flat" cmpd="sng" algn="ctr">
                      <a:solidFill>
                        <a:schemeClr val="tx2">
                          <a:lumMod val="20000"/>
                          <a:lumOff val="80000"/>
                        </a:schemeClr>
                      </a:solidFill>
                      <a:prstDash val="sys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ja-JP" altLang="en-US" sz="500" dirty="0">
                        <a:solidFill>
                          <a:schemeClr val="tx1"/>
                        </a:solidFill>
                      </a:endParaRPr>
                    </a:p>
                  </a:txBody>
                  <a:tcPr marL="0" marR="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9525" cap="flat" cmpd="sng" algn="ctr">
                      <a:noFill/>
                      <a:prstDash val="sysDash"/>
                      <a:round/>
                      <a:headEnd type="none" w="med" len="med"/>
                      <a:tailEnd type="none" w="med" len="med"/>
                    </a:lnT>
                    <a:lnB w="12700" cap="flat" cmpd="sng" algn="ctr">
                      <a:solidFill>
                        <a:schemeClr val="tx2">
                          <a:lumMod val="20000"/>
                          <a:lumOff val="80000"/>
                        </a:schemeClr>
                      </a:solidFill>
                      <a:prstDash val="sys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1" lang="ja-JP" altLang="en-US" sz="500" dirty="0">
                        <a:solidFill>
                          <a:srgbClr val="C00000"/>
                        </a:solidFill>
                      </a:endParaRPr>
                    </a:p>
                  </a:txBody>
                  <a:tcPr marL="0" marR="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noFill/>
                      <a:prstDash val="sysDash"/>
                      <a:round/>
                      <a:headEnd type="none" w="med" len="med"/>
                      <a:tailEnd type="none" w="med" len="med"/>
                    </a:lnT>
                    <a:lnB w="12700" cap="flat" cmpd="sng" algn="ctr">
                      <a:solidFill>
                        <a:schemeClr val="tx2">
                          <a:lumMod val="20000"/>
                          <a:lumOff val="80000"/>
                        </a:schemeClr>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585285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1255</TotalTime>
  <Words>315</Words>
  <Application>Microsoft Office PowerPoint</Application>
  <PresentationFormat>A4 210 x 297 mm</PresentationFormat>
  <Paragraphs>145</Paragraphs>
  <Slides>1</Slides>
  <Notes>1</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R98007U</dc:creator>
  <cp:lastModifiedBy> </cp:lastModifiedBy>
  <cp:revision>131</cp:revision>
  <cp:lastPrinted>2019-04-16T05:50:56Z</cp:lastPrinted>
  <dcterms:created xsi:type="dcterms:W3CDTF">2015-10-01T04:12:14Z</dcterms:created>
  <dcterms:modified xsi:type="dcterms:W3CDTF">2019-04-16T06:42:54Z</dcterms:modified>
</cp:coreProperties>
</file>